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89" r:id="rId3"/>
  </p:sldMasterIdLst>
  <p:notesMasterIdLst>
    <p:notesMasterId r:id="rId19"/>
  </p:notesMasterIdLst>
  <p:sldIdLst>
    <p:sldId id="256" r:id="rId4"/>
    <p:sldId id="266" r:id="rId5"/>
    <p:sldId id="267" r:id="rId6"/>
    <p:sldId id="270" r:id="rId7"/>
    <p:sldId id="269" r:id="rId8"/>
    <p:sldId id="268" r:id="rId9"/>
    <p:sldId id="257" r:id="rId10"/>
    <p:sldId id="258" r:id="rId11"/>
    <p:sldId id="259" r:id="rId12"/>
    <p:sldId id="260" r:id="rId13"/>
    <p:sldId id="261" r:id="rId14"/>
    <p:sldId id="262" r:id="rId15"/>
    <p:sldId id="263" r:id="rId16"/>
    <p:sldId id="264" r:id="rId17"/>
    <p:sldId id="265" r:id="rId18"/>
  </p:sldIdLst>
  <p:sldSz cx="9144000" cy="5143500" type="screen16x9"/>
  <p:notesSz cx="9296400" cy="7010400"/>
  <p:embeddedFontLst>
    <p:embeddedFont>
      <p:font typeface="Arial Black" panose="020B0A04020102020204" pitchFamily="34" charset="0"/>
      <p:regular r:id="rId20"/>
      <p:bold r:id="rId21"/>
    </p:embeddedFont>
    <p:embeddedFont>
      <p:font typeface="Arial Narrow" panose="020B060602020203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entury" panose="02040604050505020304" pitchFamily="18" charset="0"/>
      <p:regular r:id="rId30"/>
    </p:embeddedFont>
    <p:embeddedFont>
      <p:font typeface="Century Gothic" panose="020B0502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96">
          <p15:clr>
            <a:srgbClr val="A4A3A4"/>
          </p15:clr>
        </p15:guide>
        <p15:guide id="2" orient="horz" pos="1284">
          <p15:clr>
            <a:srgbClr val="A4A3A4"/>
          </p15:clr>
        </p15:guide>
        <p15:guide id="3" pos="240">
          <p15:clr>
            <a:srgbClr val="A4A3A4"/>
          </p15:clr>
        </p15:guide>
        <p15:guide id="4" pos="3840">
          <p15:clr>
            <a:srgbClr val="A4A3A4"/>
          </p15:clr>
        </p15:guide>
        <p15:guide id="5" pos="4608">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uzwHkFENMA1mMyJS7t4rQxZC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230" y="-192"/>
      </p:cViewPr>
      <p:guideLst>
        <p:guide orient="horz" pos="2196"/>
        <p:guide orient="horz" pos="1284"/>
        <p:guide pos="240"/>
        <p:guide pos="3840"/>
        <p:guide pos="460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29075" cy="350838"/>
          </a:xfrm>
          <a:prstGeom prst="rect">
            <a:avLst/>
          </a:prstGeom>
          <a:noFill/>
          <a:ln>
            <a:noFill/>
          </a:ln>
        </p:spPr>
        <p:txBody>
          <a:bodyPr spcFirstLastPara="1" wrap="square" lIns="91325" tIns="45650" rIns="91325" bIns="4565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738" y="0"/>
            <a:ext cx="4029075" cy="350838"/>
          </a:xfrm>
          <a:prstGeom prst="rect">
            <a:avLst/>
          </a:prstGeom>
          <a:noFill/>
          <a:ln>
            <a:noFill/>
          </a:ln>
        </p:spPr>
        <p:txBody>
          <a:bodyPr spcFirstLastPara="1" wrap="square" lIns="91325" tIns="45650" rIns="91325" bIns="4565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7975"/>
            <a:ext cx="4029075" cy="350838"/>
          </a:xfrm>
          <a:prstGeom prst="rect">
            <a:avLst/>
          </a:prstGeom>
          <a:noFill/>
          <a:ln>
            <a:noFill/>
          </a:ln>
        </p:spPr>
        <p:txBody>
          <a:bodyPr spcFirstLastPara="1" wrap="square" lIns="91325" tIns="45650" rIns="91325" bIns="4565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09" name="Google Shape;409;p1: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503" name="Google Shape;503;p1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25" name="Google Shape;425;p2: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38" name="Google Shape;438;p3: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4: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48" name="Google Shape;448;p4: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57" name="Google Shape;457;p5: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65" name="Google Shape;465;p6: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7: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75" name="Google Shape;475;p7: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8: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85" name="Google Shape;485;p8: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94" name="Google Shape;494;p9: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izable">
  <p:cSld name="Customizable">
    <p:spTree>
      <p:nvGrpSpPr>
        <p:cNvPr id="1" name="Shape 10"/>
        <p:cNvGrpSpPr/>
        <p:nvPr/>
      </p:nvGrpSpPr>
      <p:grpSpPr>
        <a:xfrm>
          <a:off x="0" y="0"/>
          <a:ext cx="0" cy="0"/>
          <a:chOff x="0" y="0"/>
          <a:chExt cx="0" cy="0"/>
        </a:xfrm>
      </p:grpSpPr>
      <p:sp>
        <p:nvSpPr>
          <p:cNvPr id="11" name="Google Shape;11;p12"/>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 name="Google Shape;12;p12"/>
          <p:cNvCxnSpPr/>
          <p:nvPr/>
        </p:nvCxnSpPr>
        <p:spPr>
          <a:xfrm>
            <a:off x="5334000" y="839788"/>
            <a:ext cx="0" cy="2965450"/>
          </a:xfrm>
          <a:prstGeom prst="straightConnector1">
            <a:avLst/>
          </a:prstGeom>
          <a:noFill/>
          <a:ln>
            <a:noFill/>
          </a:ln>
        </p:spPr>
      </p:cxnSp>
      <p:cxnSp>
        <p:nvCxnSpPr>
          <p:cNvPr id="13" name="Google Shape;13;p12"/>
          <p:cNvCxnSpPr/>
          <p:nvPr/>
        </p:nvCxnSpPr>
        <p:spPr>
          <a:xfrm>
            <a:off x="3324225" y="915988"/>
            <a:ext cx="0" cy="2965450"/>
          </a:xfrm>
          <a:prstGeom prst="straightConnector1">
            <a:avLst/>
          </a:prstGeom>
          <a:noFill/>
          <a:ln>
            <a:noFill/>
          </a:ln>
        </p:spPr>
      </p:cxnSp>
      <p:cxnSp>
        <p:nvCxnSpPr>
          <p:cNvPr id="14" name="Google Shape;14;p12"/>
          <p:cNvCxnSpPr/>
          <p:nvPr/>
        </p:nvCxnSpPr>
        <p:spPr>
          <a:xfrm>
            <a:off x="7315200" y="915988"/>
            <a:ext cx="0" cy="2965450"/>
          </a:xfrm>
          <a:prstGeom prst="straightConnector1">
            <a:avLst/>
          </a:prstGeom>
          <a:noFill/>
          <a:ln>
            <a:noFill/>
          </a:ln>
        </p:spPr>
      </p:cxnSp>
      <p:sp>
        <p:nvSpPr>
          <p:cNvPr id="15" name="Google Shape;15;p12"/>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12"/>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For use as cover and closing slide.</a:t>
            </a:r>
            <a:endParaRPr/>
          </a:p>
        </p:txBody>
      </p:sp>
      <p:sp>
        <p:nvSpPr>
          <p:cNvPr id="17" name="Google Shape;17;p12"/>
          <p:cNvSpPr>
            <a:spLocks noGrp="1"/>
          </p:cNvSpPr>
          <p:nvPr>
            <p:ph type="pic" idx="2"/>
          </p:nvPr>
        </p:nvSpPr>
        <p:spPr>
          <a:xfrm>
            <a:off x="3338170" y="1062994"/>
            <a:ext cx="1899191" cy="1258351"/>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12"/>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12"/>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12"/>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12"/>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12"/>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12"/>
          <p:cNvSpPr>
            <a:spLocks noGrp="1"/>
          </p:cNvSpPr>
          <p:nvPr>
            <p:ph type="pic" idx="7"/>
          </p:nvPr>
        </p:nvSpPr>
        <p:spPr>
          <a:xfrm>
            <a:off x="5295169"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12"/>
          <p:cNvSpPr>
            <a:spLocks noGrp="1"/>
          </p:cNvSpPr>
          <p:nvPr>
            <p:ph type="pic" idx="8"/>
          </p:nvPr>
        </p:nvSpPr>
        <p:spPr>
          <a:xfrm>
            <a:off x="7242266"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12"/>
          <p:cNvSpPr>
            <a:spLocks noGrp="1"/>
          </p:cNvSpPr>
          <p:nvPr>
            <p:ph type="pic" idx="9"/>
          </p:nvPr>
        </p:nvSpPr>
        <p:spPr>
          <a:xfrm>
            <a:off x="3340084" y="2416300"/>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12"/>
          <p:cNvSpPr>
            <a:spLocks noGrp="1"/>
          </p:cNvSpPr>
          <p:nvPr>
            <p:ph type="pic" idx="13"/>
          </p:nvPr>
        </p:nvSpPr>
        <p:spPr>
          <a:xfrm>
            <a:off x="5297083" y="2416300"/>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12"/>
          <p:cNvSpPr>
            <a:spLocks noGrp="1"/>
          </p:cNvSpPr>
          <p:nvPr>
            <p:ph type="pic" idx="14"/>
          </p:nvPr>
        </p:nvSpPr>
        <p:spPr>
          <a:xfrm>
            <a:off x="7244180"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 name="Google Shape;28;p12"/>
          <p:cNvPicPr preferRelativeResize="0"/>
          <p:nvPr/>
        </p:nvPicPr>
        <p:blipFill rotWithShape="1">
          <a:blip r:embed="rId7">
            <a:alphaModFix/>
          </a:blip>
          <a:srcRect/>
          <a:stretch/>
        </p:blipFill>
        <p:spPr>
          <a:xfrm>
            <a:off x="271601" y="1087794"/>
            <a:ext cx="2673375" cy="2690456"/>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izable">
  <p:cSld name="1_Customizable">
    <p:spTree>
      <p:nvGrpSpPr>
        <p:cNvPr id="1" name="Shape 99"/>
        <p:cNvGrpSpPr/>
        <p:nvPr/>
      </p:nvGrpSpPr>
      <p:grpSpPr>
        <a:xfrm>
          <a:off x="0" y="0"/>
          <a:ext cx="0" cy="0"/>
          <a:chOff x="0" y="0"/>
          <a:chExt cx="0" cy="0"/>
        </a:xfrm>
      </p:grpSpPr>
      <p:pic>
        <p:nvPicPr>
          <p:cNvPr id="100" name="Google Shape;100;p21" descr="C:\Brown_IR_PERM99\Corporate Communications\Presentation Creation\Templates\0 NEW CORP TEMPLATE\Corporate\Design Files\Photoshop Output\Cover_Red_90.jpg"/>
          <p:cNvPicPr preferRelativeResize="0"/>
          <p:nvPr/>
        </p:nvPicPr>
        <p:blipFill rotWithShape="1">
          <a:blip r:embed="rId2">
            <a:alphaModFix/>
          </a:blip>
          <a:srcRect/>
          <a:stretch/>
        </p:blipFill>
        <p:spPr>
          <a:xfrm>
            <a:off x="7938" y="1035050"/>
            <a:ext cx="3316287" cy="3267075"/>
          </a:xfrm>
          <a:prstGeom prst="rect">
            <a:avLst/>
          </a:prstGeom>
          <a:noFill/>
          <a:ln>
            <a:noFill/>
          </a:ln>
        </p:spPr>
      </p:pic>
      <p:sp>
        <p:nvSpPr>
          <p:cNvPr id="101" name="Google Shape;101;p21"/>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2" name="Google Shape;102;p21"/>
          <p:cNvCxnSpPr/>
          <p:nvPr/>
        </p:nvCxnSpPr>
        <p:spPr>
          <a:xfrm>
            <a:off x="5334000" y="839788"/>
            <a:ext cx="0" cy="2965450"/>
          </a:xfrm>
          <a:prstGeom prst="straightConnector1">
            <a:avLst/>
          </a:prstGeom>
          <a:noFill/>
          <a:ln>
            <a:noFill/>
          </a:ln>
        </p:spPr>
      </p:cxnSp>
      <p:cxnSp>
        <p:nvCxnSpPr>
          <p:cNvPr id="103" name="Google Shape;103;p21"/>
          <p:cNvCxnSpPr/>
          <p:nvPr/>
        </p:nvCxnSpPr>
        <p:spPr>
          <a:xfrm>
            <a:off x="3324225" y="915988"/>
            <a:ext cx="0" cy="2965450"/>
          </a:xfrm>
          <a:prstGeom prst="straightConnector1">
            <a:avLst/>
          </a:prstGeom>
          <a:noFill/>
          <a:ln>
            <a:noFill/>
          </a:ln>
        </p:spPr>
      </p:cxnSp>
      <p:cxnSp>
        <p:nvCxnSpPr>
          <p:cNvPr id="104" name="Google Shape;104;p21"/>
          <p:cNvCxnSpPr/>
          <p:nvPr/>
        </p:nvCxnSpPr>
        <p:spPr>
          <a:xfrm>
            <a:off x="7315200" y="915988"/>
            <a:ext cx="0" cy="2965450"/>
          </a:xfrm>
          <a:prstGeom prst="straightConnector1">
            <a:avLst/>
          </a:prstGeom>
          <a:noFill/>
          <a:ln>
            <a:noFill/>
          </a:ln>
        </p:spPr>
      </p:cxnSp>
      <p:sp>
        <p:nvSpPr>
          <p:cNvPr id="105" name="Google Shape;105;p21"/>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21"/>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107" name="Google Shape;107;p21"/>
          <p:cNvSpPr>
            <a:spLocks noGrp="1"/>
          </p:cNvSpPr>
          <p:nvPr>
            <p:ph type="pic" idx="2"/>
          </p:nvPr>
        </p:nvSpPr>
        <p:spPr>
          <a:xfrm>
            <a:off x="3338170"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2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2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2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2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2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21"/>
          <p:cNvSpPr>
            <a:spLocks noGrp="1"/>
          </p:cNvSpPr>
          <p:nvPr>
            <p:ph type="pic" idx="7"/>
          </p:nvPr>
        </p:nvSpPr>
        <p:spPr>
          <a:xfrm>
            <a:off x="5295169"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4" name="Google Shape;114;p21"/>
          <p:cNvSpPr>
            <a:spLocks noGrp="1"/>
          </p:cNvSpPr>
          <p:nvPr>
            <p:ph type="pic" idx="8"/>
          </p:nvPr>
        </p:nvSpPr>
        <p:spPr>
          <a:xfrm>
            <a:off x="7242266"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5" name="Google Shape;115;p21"/>
          <p:cNvSpPr>
            <a:spLocks noGrp="1"/>
          </p:cNvSpPr>
          <p:nvPr>
            <p:ph type="pic" idx="9"/>
          </p:nvPr>
        </p:nvSpPr>
        <p:spPr>
          <a:xfrm>
            <a:off x="3340084"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21"/>
          <p:cNvSpPr>
            <a:spLocks noGrp="1"/>
          </p:cNvSpPr>
          <p:nvPr>
            <p:ph type="pic" idx="13"/>
          </p:nvPr>
        </p:nvSpPr>
        <p:spPr>
          <a:xfrm>
            <a:off x="5297083"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21"/>
          <p:cNvSpPr>
            <a:spLocks noGrp="1"/>
          </p:cNvSpPr>
          <p:nvPr>
            <p:ph type="pic" idx="14"/>
          </p:nvPr>
        </p:nvSpPr>
        <p:spPr>
          <a:xfrm>
            <a:off x="7244180"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Red">
  <p:cSld name="Divider Red">
    <p:spTree>
      <p:nvGrpSpPr>
        <p:cNvPr id="1" name="Shape 118"/>
        <p:cNvGrpSpPr/>
        <p:nvPr/>
      </p:nvGrpSpPr>
      <p:grpSpPr>
        <a:xfrm>
          <a:off x="0" y="0"/>
          <a:ext cx="0" cy="0"/>
          <a:chOff x="0" y="0"/>
          <a:chExt cx="0" cy="0"/>
        </a:xfrm>
      </p:grpSpPr>
      <p:pic>
        <p:nvPicPr>
          <p:cNvPr id="119" name="Google Shape;119;p22" descr="C:\Brown_IR_PERM99\Corporate Communications\Presentation Creation\Templates\0 NEW CORP TEMPLATE\Corporate\Design Files\Photoshop Output\Divider_Red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0" name="Google Shape;120;p22"/>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1" name="Google Shape;121;p2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09098"/>
                </a:solidFill>
                <a:latin typeface="Century Gothic"/>
                <a:ea typeface="Century Gothic"/>
                <a:cs typeface="Century Gothic"/>
                <a:sym typeface="Century Gothic"/>
              </a:rPr>
              <a:t>‹#›</a:t>
            </a:fld>
            <a:endParaRPr sz="1100" b="1">
              <a:solidFill>
                <a:srgbClr val="F09098"/>
              </a:solidFill>
              <a:latin typeface="Century Gothic"/>
              <a:ea typeface="Century Gothic"/>
              <a:cs typeface="Century Gothic"/>
              <a:sym typeface="Century Gothic"/>
            </a:endParaRPr>
          </a:p>
        </p:txBody>
      </p:sp>
      <p:sp>
        <p:nvSpPr>
          <p:cNvPr id="122" name="Google Shape;122;p22"/>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22"/>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urple">
  <p:cSld name="Divider Purple">
    <p:spTree>
      <p:nvGrpSpPr>
        <p:cNvPr id="1" name="Shape 124"/>
        <p:cNvGrpSpPr/>
        <p:nvPr/>
      </p:nvGrpSpPr>
      <p:grpSpPr>
        <a:xfrm>
          <a:off x="0" y="0"/>
          <a:ext cx="0" cy="0"/>
          <a:chOff x="0" y="0"/>
          <a:chExt cx="0" cy="0"/>
        </a:xfrm>
      </p:grpSpPr>
      <p:pic>
        <p:nvPicPr>
          <p:cNvPr id="125" name="Google Shape;125;p23" descr="C:\Brown_IR_PERM99\Corporate Communications\Presentation Creation\Templates\0 NEW CORP TEMPLATE\Corporate\Design Files\Photoshop Output\Divider_Purpl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6" name="Google Shape;126;p23"/>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7" name="Google Shape;127;p2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967B4"/>
                </a:solidFill>
                <a:latin typeface="Century Gothic"/>
                <a:ea typeface="Century Gothic"/>
                <a:cs typeface="Century Gothic"/>
                <a:sym typeface="Century Gothic"/>
              </a:rPr>
              <a:t>‹#›</a:t>
            </a:fld>
            <a:endParaRPr sz="1100" b="1">
              <a:solidFill>
                <a:srgbClr val="B967B4"/>
              </a:solidFill>
              <a:latin typeface="Century Gothic"/>
              <a:ea typeface="Century Gothic"/>
              <a:cs typeface="Century Gothic"/>
              <a:sym typeface="Century Gothic"/>
            </a:endParaRPr>
          </a:p>
        </p:txBody>
      </p:sp>
      <p:sp>
        <p:nvSpPr>
          <p:cNvPr id="128" name="Google Shape;128;p23"/>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23"/>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Green">
  <p:cSld name="Divider Green">
    <p:spTree>
      <p:nvGrpSpPr>
        <p:cNvPr id="1" name="Shape 130"/>
        <p:cNvGrpSpPr/>
        <p:nvPr/>
      </p:nvGrpSpPr>
      <p:grpSpPr>
        <a:xfrm>
          <a:off x="0" y="0"/>
          <a:ext cx="0" cy="0"/>
          <a:chOff x="0" y="0"/>
          <a:chExt cx="0" cy="0"/>
        </a:xfrm>
      </p:grpSpPr>
      <p:pic>
        <p:nvPicPr>
          <p:cNvPr id="131" name="Google Shape;131;p24" descr="C:\Brown_IR_PERM99\Corporate Communications\Presentation Creation\Templates\0 NEW CORP TEMPLATE\Corporate\Design Files\Photoshop Output\Divider_Gree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2" name="Google Shape;132;p24"/>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3" name="Google Shape;133;p2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A8C587"/>
                </a:solidFill>
                <a:latin typeface="Century Gothic"/>
                <a:ea typeface="Century Gothic"/>
                <a:cs typeface="Century Gothic"/>
                <a:sym typeface="Century Gothic"/>
              </a:rPr>
              <a:t>‹#›</a:t>
            </a:fld>
            <a:endParaRPr sz="1100" b="1">
              <a:solidFill>
                <a:srgbClr val="A8C587"/>
              </a:solidFill>
              <a:latin typeface="Century Gothic"/>
              <a:ea typeface="Century Gothic"/>
              <a:cs typeface="Century Gothic"/>
              <a:sym typeface="Century Gothic"/>
            </a:endParaRPr>
          </a:p>
        </p:txBody>
      </p:sp>
      <p:sp>
        <p:nvSpPr>
          <p:cNvPr id="134" name="Google Shape;134;p24"/>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24"/>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Teal">
  <p:cSld name="Divider Teal">
    <p:spTree>
      <p:nvGrpSpPr>
        <p:cNvPr id="1" name="Shape 136"/>
        <p:cNvGrpSpPr/>
        <p:nvPr/>
      </p:nvGrpSpPr>
      <p:grpSpPr>
        <a:xfrm>
          <a:off x="0" y="0"/>
          <a:ext cx="0" cy="0"/>
          <a:chOff x="0" y="0"/>
          <a:chExt cx="0" cy="0"/>
        </a:xfrm>
      </p:grpSpPr>
      <p:pic>
        <p:nvPicPr>
          <p:cNvPr id="137" name="Google Shape;137;p25" descr="C:\Brown_IR_PERM99\Corporate Communications\Presentation Creation\Templates\0 NEW CORP TEMPLATE\Corporate\Design Files\Photoshop Output\Divider_Teal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8" name="Google Shape;138;p25"/>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9" name="Google Shape;139;p25"/>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53E8E1"/>
                </a:solidFill>
                <a:latin typeface="Century Gothic"/>
                <a:ea typeface="Century Gothic"/>
                <a:cs typeface="Century Gothic"/>
                <a:sym typeface="Century Gothic"/>
              </a:rPr>
              <a:t>‹#›</a:t>
            </a:fld>
            <a:endParaRPr sz="1100" b="1">
              <a:solidFill>
                <a:srgbClr val="53E8E1"/>
              </a:solidFill>
              <a:latin typeface="Century Gothic"/>
              <a:ea typeface="Century Gothic"/>
              <a:cs typeface="Century Gothic"/>
              <a:sym typeface="Century Gothic"/>
            </a:endParaRPr>
          </a:p>
        </p:txBody>
      </p:sp>
      <p:sp>
        <p:nvSpPr>
          <p:cNvPr id="140" name="Google Shape;140;p25"/>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Google Shape;141;p25"/>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Blue">
  <p:cSld name="Divider Blue">
    <p:spTree>
      <p:nvGrpSpPr>
        <p:cNvPr id="1" name="Shape 142"/>
        <p:cNvGrpSpPr/>
        <p:nvPr/>
      </p:nvGrpSpPr>
      <p:grpSpPr>
        <a:xfrm>
          <a:off x="0" y="0"/>
          <a:ext cx="0" cy="0"/>
          <a:chOff x="0" y="0"/>
          <a:chExt cx="0" cy="0"/>
        </a:xfrm>
      </p:grpSpPr>
      <p:pic>
        <p:nvPicPr>
          <p:cNvPr id="143" name="Google Shape;143;p26" descr="C:\Brown_IR_PERM99\Corporate Communications\Presentation Creation\Templates\0 NEW CORP TEMPLATE\Corporate\Design Files\Photoshop Output\Divider_Blu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4" name="Google Shape;144;p26"/>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45" name="Google Shape;145;p26"/>
          <p:cNvSpPr/>
          <p:nvPr/>
        </p:nvSpPr>
        <p:spPr>
          <a:xfrm>
            <a:off x="0" y="4857750"/>
            <a:ext cx="914400" cy="285750"/>
          </a:xfrm>
          <a:prstGeom prst="rect">
            <a:avLst/>
          </a:prstGeom>
          <a:solidFill>
            <a:srgbClr val="3B7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26"/>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84B1D6"/>
                </a:solidFill>
                <a:latin typeface="Century Gothic"/>
                <a:ea typeface="Century Gothic"/>
                <a:cs typeface="Century Gothic"/>
                <a:sym typeface="Century Gothic"/>
              </a:rPr>
              <a:t>‹#›</a:t>
            </a:fld>
            <a:endParaRPr sz="1100" b="1">
              <a:solidFill>
                <a:srgbClr val="84B1D6"/>
              </a:solidFill>
              <a:latin typeface="Century Gothic"/>
              <a:ea typeface="Century Gothic"/>
              <a:cs typeface="Century Gothic"/>
              <a:sym typeface="Century Gothic"/>
            </a:endParaRPr>
          </a:p>
        </p:txBody>
      </p:sp>
      <p:sp>
        <p:nvSpPr>
          <p:cNvPr id="147" name="Google Shape;147;p26"/>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26"/>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Brown">
  <p:cSld name="Divider Brown">
    <p:spTree>
      <p:nvGrpSpPr>
        <p:cNvPr id="1" name="Shape 149"/>
        <p:cNvGrpSpPr/>
        <p:nvPr/>
      </p:nvGrpSpPr>
      <p:grpSpPr>
        <a:xfrm>
          <a:off x="0" y="0"/>
          <a:ext cx="0" cy="0"/>
          <a:chOff x="0" y="0"/>
          <a:chExt cx="0" cy="0"/>
        </a:xfrm>
      </p:grpSpPr>
      <p:pic>
        <p:nvPicPr>
          <p:cNvPr id="150" name="Google Shape;150;p27" descr="C:\Brown_IR_PERM99\Corporate Communications\Presentation Creation\Templates\0 NEW CORP TEMPLATE\Corporate\Design Files\Photoshop Output\Divider_Brow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1" name="Google Shape;151;p27"/>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2" name="Google Shape;152;p27"/>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74F01"/>
                </a:solidFill>
                <a:latin typeface="Century Gothic"/>
                <a:ea typeface="Century Gothic"/>
                <a:cs typeface="Century Gothic"/>
                <a:sym typeface="Century Gothic"/>
              </a:rPr>
              <a:t>‹#›</a:t>
            </a:fld>
            <a:endParaRPr sz="1100" b="1">
              <a:solidFill>
                <a:srgbClr val="B74F01"/>
              </a:solidFill>
              <a:latin typeface="Century Gothic"/>
              <a:ea typeface="Century Gothic"/>
              <a:cs typeface="Century Gothic"/>
              <a:sym typeface="Century Gothic"/>
            </a:endParaRPr>
          </a:p>
        </p:txBody>
      </p:sp>
      <p:sp>
        <p:nvSpPr>
          <p:cNvPr id="153" name="Google Shape;153;p27"/>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4" name="Google Shape;154;p27"/>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Orange">
  <p:cSld name="Divider Orange">
    <p:spTree>
      <p:nvGrpSpPr>
        <p:cNvPr id="1" name="Shape 155"/>
        <p:cNvGrpSpPr/>
        <p:nvPr/>
      </p:nvGrpSpPr>
      <p:grpSpPr>
        <a:xfrm>
          <a:off x="0" y="0"/>
          <a:ext cx="0" cy="0"/>
          <a:chOff x="0" y="0"/>
          <a:chExt cx="0" cy="0"/>
        </a:xfrm>
      </p:grpSpPr>
      <p:pic>
        <p:nvPicPr>
          <p:cNvPr id="156" name="Google Shape;156;p28" descr="C:\Brown_IR_PERM99\Corporate Communications\Presentation Creation\Templates\0 NEW CORP TEMPLATE\Corporate\Design Files\Photoshop Output\Divider_Orang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28"/>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8" name="Google Shape;158;p28"/>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EA663"/>
                </a:solidFill>
                <a:latin typeface="Century Gothic"/>
                <a:ea typeface="Century Gothic"/>
                <a:cs typeface="Century Gothic"/>
                <a:sym typeface="Century Gothic"/>
              </a:rPr>
              <a:t>‹#›</a:t>
            </a:fld>
            <a:endParaRPr sz="1100" b="1">
              <a:solidFill>
                <a:srgbClr val="FEA663"/>
              </a:solidFill>
              <a:latin typeface="Century Gothic"/>
              <a:ea typeface="Century Gothic"/>
              <a:cs typeface="Century Gothic"/>
              <a:sym typeface="Century Gothic"/>
            </a:endParaRPr>
          </a:p>
        </p:txBody>
      </p:sp>
      <p:sp>
        <p:nvSpPr>
          <p:cNvPr id="159" name="Google Shape;159;p28"/>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0" name="Google Shape;160;p28"/>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urple">
  <p:cSld name="Content Slide Purple">
    <p:spTree>
      <p:nvGrpSpPr>
        <p:cNvPr id="1" name="Shape 161"/>
        <p:cNvGrpSpPr/>
        <p:nvPr/>
      </p:nvGrpSpPr>
      <p:grpSpPr>
        <a:xfrm>
          <a:off x="0" y="0"/>
          <a:ext cx="0" cy="0"/>
          <a:chOff x="0" y="0"/>
          <a:chExt cx="0" cy="0"/>
        </a:xfrm>
      </p:grpSpPr>
      <p:pic>
        <p:nvPicPr>
          <p:cNvPr id="162" name="Google Shape;162;p29" descr="C:\Brown_IR_PERM99\Corporate Communications\Presentation Creation\Templates\0 NEW CORP TEMPLATE\Corporate\Design Files\Photoshop Output\Content_Purple_90.jpg"/>
          <p:cNvPicPr preferRelativeResize="0"/>
          <p:nvPr/>
        </p:nvPicPr>
        <p:blipFill rotWithShape="1">
          <a:blip r:embed="rId2">
            <a:alphaModFix/>
          </a:blip>
          <a:srcRect/>
          <a:stretch/>
        </p:blipFill>
        <p:spPr>
          <a:xfrm>
            <a:off x="0" y="4675188"/>
            <a:ext cx="9145588" cy="476250"/>
          </a:xfrm>
          <a:prstGeom prst="rect">
            <a:avLst/>
          </a:prstGeom>
          <a:noFill/>
          <a:ln>
            <a:noFill/>
          </a:ln>
        </p:spPr>
      </p:pic>
      <p:sp>
        <p:nvSpPr>
          <p:cNvPr id="163" name="Google Shape;163;p29"/>
          <p:cNvSpPr txBox="1"/>
          <p:nvPr/>
        </p:nvSpPr>
        <p:spPr>
          <a:xfrm>
            <a:off x="15875" y="5170488"/>
            <a:ext cx="22637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Away From Home</a:t>
            </a:r>
            <a:endParaRPr/>
          </a:p>
        </p:txBody>
      </p:sp>
      <p:sp>
        <p:nvSpPr>
          <p:cNvPr id="164" name="Google Shape;164;p29"/>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65" name="Google Shape;165;p2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Google Shape;166;p29"/>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29"/>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68" name="Google Shape;168;p29"/>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Green">
  <p:cSld name="Content Slide Green">
    <p:spTree>
      <p:nvGrpSpPr>
        <p:cNvPr id="1" name="Shape 169"/>
        <p:cNvGrpSpPr/>
        <p:nvPr/>
      </p:nvGrpSpPr>
      <p:grpSpPr>
        <a:xfrm>
          <a:off x="0" y="0"/>
          <a:ext cx="0" cy="0"/>
          <a:chOff x="0" y="0"/>
          <a:chExt cx="0" cy="0"/>
        </a:xfrm>
      </p:grpSpPr>
      <p:pic>
        <p:nvPicPr>
          <p:cNvPr id="170" name="Google Shape;170;p30" descr="C:\Brown_IR_PERM99\Corporate Communications\Presentation Creation\Templates\0 NEW CORP TEMPLATE\Corporate\Design Files\Photoshop Output\Content_Green_90.jpg"/>
          <p:cNvPicPr preferRelativeResize="0"/>
          <p:nvPr/>
        </p:nvPicPr>
        <p:blipFill rotWithShape="1">
          <a:blip r:embed="rId2">
            <a:alphaModFix/>
          </a:blip>
          <a:srcRect/>
          <a:stretch/>
        </p:blipFill>
        <p:spPr>
          <a:xfrm>
            <a:off x="0" y="4681538"/>
            <a:ext cx="9145588" cy="469900"/>
          </a:xfrm>
          <a:prstGeom prst="rect">
            <a:avLst/>
          </a:prstGeom>
          <a:noFill/>
          <a:ln>
            <a:noFill/>
          </a:ln>
        </p:spPr>
      </p:pic>
      <p:sp>
        <p:nvSpPr>
          <p:cNvPr id="171" name="Google Shape;171;p30"/>
          <p:cNvSpPr txBox="1"/>
          <p:nvPr/>
        </p:nvSpPr>
        <p:spPr>
          <a:xfrm>
            <a:off x="15875" y="5170488"/>
            <a:ext cx="1771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Consumer</a:t>
            </a:r>
            <a:endParaRPr/>
          </a:p>
        </p:txBody>
      </p:sp>
      <p:sp>
        <p:nvSpPr>
          <p:cNvPr id="172" name="Google Shape;172;p30"/>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73" name="Google Shape;173;p3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30"/>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0"/>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 name="Google Shape;176;p30"/>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Red">
  <p:cSld name="Content Slide Red">
    <p:spTree>
      <p:nvGrpSpPr>
        <p:cNvPr id="1" name="Shape 29"/>
        <p:cNvGrpSpPr/>
        <p:nvPr/>
      </p:nvGrpSpPr>
      <p:grpSpPr>
        <a:xfrm>
          <a:off x="0" y="0"/>
          <a:ext cx="0" cy="0"/>
          <a:chOff x="0" y="0"/>
          <a:chExt cx="0" cy="0"/>
        </a:xfrm>
      </p:grpSpPr>
      <p:sp>
        <p:nvSpPr>
          <p:cNvPr id="30" name="Google Shape;30;p13"/>
          <p:cNvSpPr txBox="1"/>
          <p:nvPr/>
        </p:nvSpPr>
        <p:spPr>
          <a:xfrm>
            <a:off x="15875" y="5170488"/>
            <a:ext cx="17859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Content Slide - Corporate</a:t>
            </a:r>
            <a:endParaRPr/>
          </a:p>
        </p:txBody>
      </p:sp>
      <p:sp>
        <p:nvSpPr>
          <p:cNvPr id="31" name="Google Shape;31;p1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i="0" u="none" strike="noStrike" cap="none">
                <a:solidFill>
                  <a:srgbClr val="FFFFFF"/>
                </a:solidFill>
                <a:latin typeface="Century Gothic"/>
                <a:ea typeface="Century Gothic"/>
                <a:cs typeface="Century Gothic"/>
                <a:sym typeface="Century Gothic"/>
              </a:rPr>
              <a:t>‹#›</a:t>
            </a:fld>
            <a:endParaRPr sz="1100" b="1" i="0" u="none" strike="noStrike" cap="none">
              <a:solidFill>
                <a:srgbClr val="FFFFFF"/>
              </a:solidFill>
              <a:latin typeface="Century Gothic"/>
              <a:ea typeface="Century Gothic"/>
              <a:cs typeface="Century Gothic"/>
              <a:sym typeface="Century Gothic"/>
            </a:endParaRPr>
          </a:p>
        </p:txBody>
      </p:sp>
      <p:sp>
        <p:nvSpPr>
          <p:cNvPr id="32" name="Google Shape;32;p1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1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1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 name="Google Shape;35;p1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 name="Google Shape;36;p13"/>
          <p:cNvPicPr preferRelativeResize="0"/>
          <p:nvPr/>
        </p:nvPicPr>
        <p:blipFill rotWithShape="1">
          <a:blip r:embed="rId2">
            <a:alphaModFix/>
          </a:blip>
          <a:srcRect/>
          <a:stretch/>
        </p:blipFill>
        <p:spPr>
          <a:xfrm>
            <a:off x="0" y="4762663"/>
            <a:ext cx="9144000" cy="384048"/>
          </a:xfrm>
          <a:prstGeom prst="rect">
            <a:avLst/>
          </a:prstGeom>
          <a:noFill/>
          <a:ln>
            <a:noFill/>
          </a:ln>
        </p:spPr>
      </p:pic>
      <p:pic>
        <p:nvPicPr>
          <p:cNvPr id="37" name="Google Shape;37;p13"/>
          <p:cNvPicPr preferRelativeResize="0"/>
          <p:nvPr/>
        </p:nvPicPr>
        <p:blipFill rotWithShape="1">
          <a:blip r:embed="rId3">
            <a:alphaModFix/>
          </a:blip>
          <a:srcRect/>
          <a:stretch/>
        </p:blipFill>
        <p:spPr>
          <a:xfrm>
            <a:off x="4356243" y="4647304"/>
            <a:ext cx="522442" cy="525780"/>
          </a:xfrm>
          <a:prstGeom prst="rect">
            <a:avLst/>
          </a:prstGeom>
          <a:noFill/>
          <a:ln>
            <a:noFill/>
          </a:ln>
        </p:spPr>
      </p:pic>
      <p:pic>
        <p:nvPicPr>
          <p:cNvPr id="38" name="Google Shape;38;p13"/>
          <p:cNvPicPr preferRelativeResize="0"/>
          <p:nvPr/>
        </p:nvPicPr>
        <p:blipFill rotWithShape="1">
          <a:blip r:embed="rId4">
            <a:alphaModFix/>
          </a:blip>
          <a:srcRect/>
          <a:stretch/>
        </p:blipFill>
        <p:spPr>
          <a:xfrm>
            <a:off x="236305" y="81242"/>
            <a:ext cx="554805" cy="905804"/>
          </a:xfrm>
          <a:prstGeom prst="rect">
            <a:avLst/>
          </a:prstGeom>
          <a:noFill/>
          <a:ln>
            <a:noFill/>
          </a:ln>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Teal">
  <p:cSld name="Content Slide Teal">
    <p:spTree>
      <p:nvGrpSpPr>
        <p:cNvPr id="1" name="Shape 177"/>
        <p:cNvGrpSpPr/>
        <p:nvPr/>
      </p:nvGrpSpPr>
      <p:grpSpPr>
        <a:xfrm>
          <a:off x="0" y="0"/>
          <a:ext cx="0" cy="0"/>
          <a:chOff x="0" y="0"/>
          <a:chExt cx="0" cy="0"/>
        </a:xfrm>
      </p:grpSpPr>
      <p:pic>
        <p:nvPicPr>
          <p:cNvPr id="178" name="Google Shape;178;p31" descr="C:\Brown_IR_PERM99\Corporate Communications\Presentation Creation\Templates\0 NEW CORP TEMPLATE\Corporate\Design Files\Photoshop Output\Content_Teal_90.jpg"/>
          <p:cNvPicPr preferRelativeResize="0"/>
          <p:nvPr/>
        </p:nvPicPr>
        <p:blipFill rotWithShape="1">
          <a:blip r:embed="rId2">
            <a:alphaModFix/>
          </a:blip>
          <a:srcRect/>
          <a:stretch/>
        </p:blipFill>
        <p:spPr>
          <a:xfrm>
            <a:off x="0" y="4645025"/>
            <a:ext cx="9151938" cy="503238"/>
          </a:xfrm>
          <a:prstGeom prst="rect">
            <a:avLst/>
          </a:prstGeom>
          <a:noFill/>
          <a:ln>
            <a:noFill/>
          </a:ln>
        </p:spPr>
      </p:pic>
      <p:sp>
        <p:nvSpPr>
          <p:cNvPr id="179" name="Google Shape;179;p31"/>
          <p:cNvSpPr txBox="1"/>
          <p:nvPr/>
        </p:nvSpPr>
        <p:spPr>
          <a:xfrm>
            <a:off x="15875" y="5170488"/>
            <a:ext cx="15700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Coffee</a:t>
            </a:r>
            <a:endParaRPr/>
          </a:p>
        </p:txBody>
      </p:sp>
      <p:sp>
        <p:nvSpPr>
          <p:cNvPr id="180" name="Google Shape;180;p31"/>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1" name="Google Shape;181;p31"/>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1"/>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31"/>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4" name="Google Shape;184;p31"/>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Blue">
  <p:cSld name="Content Slide Blue">
    <p:spTree>
      <p:nvGrpSpPr>
        <p:cNvPr id="1" name="Shape 185"/>
        <p:cNvGrpSpPr/>
        <p:nvPr/>
      </p:nvGrpSpPr>
      <p:grpSpPr>
        <a:xfrm>
          <a:off x="0" y="0"/>
          <a:ext cx="0" cy="0"/>
          <a:chOff x="0" y="0"/>
          <a:chExt cx="0" cy="0"/>
        </a:xfrm>
      </p:grpSpPr>
      <p:pic>
        <p:nvPicPr>
          <p:cNvPr id="186" name="Google Shape;186;p32" descr="C:\Brown_IR_PERM99\Corporate Communications\Presentation Creation\Templates\0 NEW CORP TEMPLATE\Corporate\Design Files\Photoshop Output\Content_Blue_90.jpg"/>
          <p:cNvPicPr preferRelativeResize="0"/>
          <p:nvPr/>
        </p:nvPicPr>
        <p:blipFill rotWithShape="1">
          <a:blip r:embed="rId2">
            <a:alphaModFix/>
          </a:blip>
          <a:srcRect/>
          <a:stretch/>
        </p:blipFill>
        <p:spPr>
          <a:xfrm>
            <a:off x="0" y="4681538"/>
            <a:ext cx="9145588" cy="461962"/>
          </a:xfrm>
          <a:prstGeom prst="rect">
            <a:avLst/>
          </a:prstGeom>
          <a:noFill/>
          <a:ln>
            <a:noFill/>
          </a:ln>
        </p:spPr>
      </p:pic>
      <p:sp>
        <p:nvSpPr>
          <p:cNvPr id="187" name="Google Shape;187;p32"/>
          <p:cNvSpPr txBox="1"/>
          <p:nvPr/>
        </p:nvSpPr>
        <p:spPr>
          <a:xfrm>
            <a:off x="15875" y="5170488"/>
            <a:ext cx="201612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Natural Foods</a:t>
            </a:r>
            <a:endParaRPr/>
          </a:p>
        </p:txBody>
      </p:sp>
      <p:sp>
        <p:nvSpPr>
          <p:cNvPr id="188" name="Google Shape;188;p3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9" name="Google Shape;189;p32"/>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Brown">
  <p:cSld name="Content Slide Brown">
    <p:spTree>
      <p:nvGrpSpPr>
        <p:cNvPr id="1" name="Shape 193"/>
        <p:cNvGrpSpPr/>
        <p:nvPr/>
      </p:nvGrpSpPr>
      <p:grpSpPr>
        <a:xfrm>
          <a:off x="0" y="0"/>
          <a:ext cx="0" cy="0"/>
          <a:chOff x="0" y="0"/>
          <a:chExt cx="0" cy="0"/>
        </a:xfrm>
      </p:grpSpPr>
      <p:pic>
        <p:nvPicPr>
          <p:cNvPr id="194" name="Google Shape;194;p33" descr="C:\Brown_IR_PERM99\Corporate Communications\Presentation Creation\Templates\0 NEW CORP TEMPLATE\Corporate\Design Files\Photoshop Output\Content_Brown_90.jpg"/>
          <p:cNvPicPr preferRelativeResize="0"/>
          <p:nvPr/>
        </p:nvPicPr>
        <p:blipFill rotWithShape="1">
          <a:blip r:embed="rId2">
            <a:alphaModFix/>
          </a:blip>
          <a:srcRect/>
          <a:stretch/>
        </p:blipFill>
        <p:spPr>
          <a:xfrm>
            <a:off x="0" y="4594225"/>
            <a:ext cx="9144000" cy="546100"/>
          </a:xfrm>
          <a:prstGeom prst="rect">
            <a:avLst/>
          </a:prstGeom>
          <a:noFill/>
          <a:ln>
            <a:noFill/>
          </a:ln>
        </p:spPr>
      </p:pic>
      <p:sp>
        <p:nvSpPr>
          <p:cNvPr id="195" name="Google Shape;195;p33"/>
          <p:cNvSpPr txBox="1"/>
          <p:nvPr/>
        </p:nvSpPr>
        <p:spPr>
          <a:xfrm>
            <a:off x="15875" y="5170488"/>
            <a:ext cx="13366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Pet</a:t>
            </a:r>
            <a:endParaRPr/>
          </a:p>
        </p:txBody>
      </p:sp>
      <p:sp>
        <p:nvSpPr>
          <p:cNvPr id="196" name="Google Shape;196;p3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97" name="Google Shape;197;p3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Google Shape;198;p3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9" name="Google Shape;199;p33"/>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0" name="Google Shape;200;p33"/>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Orange">
  <p:cSld name="Content Slide Orange">
    <p:spTree>
      <p:nvGrpSpPr>
        <p:cNvPr id="1" name="Shape 201"/>
        <p:cNvGrpSpPr/>
        <p:nvPr/>
      </p:nvGrpSpPr>
      <p:grpSpPr>
        <a:xfrm>
          <a:off x="0" y="0"/>
          <a:ext cx="0" cy="0"/>
          <a:chOff x="0" y="0"/>
          <a:chExt cx="0" cy="0"/>
        </a:xfrm>
      </p:grpSpPr>
      <p:pic>
        <p:nvPicPr>
          <p:cNvPr id="202" name="Google Shape;202;p34" descr="C:\Brown_IR_PERM99\Corporate Communications\Presentation Creation\Templates\0 NEW CORP TEMPLATE\Corporate\Design Files\Photoshop Output\Content_Orange_90.jpg"/>
          <p:cNvPicPr preferRelativeResize="0"/>
          <p:nvPr/>
        </p:nvPicPr>
        <p:blipFill rotWithShape="1">
          <a:blip r:embed="rId2">
            <a:alphaModFix/>
          </a:blip>
          <a:srcRect/>
          <a:stretch/>
        </p:blipFill>
        <p:spPr>
          <a:xfrm>
            <a:off x="0" y="4667250"/>
            <a:ext cx="9151938" cy="481013"/>
          </a:xfrm>
          <a:prstGeom prst="rect">
            <a:avLst/>
          </a:prstGeom>
          <a:noFill/>
          <a:ln>
            <a:noFill/>
          </a:ln>
        </p:spPr>
      </p:pic>
      <p:sp>
        <p:nvSpPr>
          <p:cNvPr id="203" name="Google Shape;203;p34"/>
          <p:cNvSpPr txBox="1"/>
          <p:nvPr/>
        </p:nvSpPr>
        <p:spPr>
          <a:xfrm>
            <a:off x="15875" y="5170488"/>
            <a:ext cx="1644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General</a:t>
            </a:r>
            <a:endParaRPr/>
          </a:p>
        </p:txBody>
      </p:sp>
      <p:sp>
        <p:nvSpPr>
          <p:cNvPr id="204" name="Google Shape;204;p3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205" name="Google Shape;205;p34"/>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Google Shape;206;p34"/>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7" name="Google Shape;207;p34"/>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8" name="Google Shape;208;p34"/>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Template Guide">
  <p:cSld name="3_Template Guide">
    <p:spTree>
      <p:nvGrpSpPr>
        <p:cNvPr id="1" name="Shape 209"/>
        <p:cNvGrpSpPr/>
        <p:nvPr/>
      </p:nvGrpSpPr>
      <p:grpSpPr>
        <a:xfrm>
          <a:off x="0" y="0"/>
          <a:ext cx="0" cy="0"/>
          <a:chOff x="0" y="0"/>
          <a:chExt cx="0" cy="0"/>
        </a:xfrm>
      </p:grpSpPr>
      <p:sp>
        <p:nvSpPr>
          <p:cNvPr id="210" name="Google Shape;210;p35"/>
          <p:cNvSpPr/>
          <p:nvPr/>
        </p:nvSpPr>
        <p:spPr>
          <a:xfrm>
            <a:off x="-1588" y="3509963"/>
            <a:ext cx="259873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1" name="Google Shape;211;p35"/>
          <p:cNvSpPr/>
          <p:nvPr/>
        </p:nvSpPr>
        <p:spPr>
          <a:xfrm>
            <a:off x="-11113" y="1208088"/>
            <a:ext cx="214788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2" name="Google Shape;212;p35"/>
          <p:cNvSpPr txBox="1"/>
          <p:nvPr/>
        </p:nvSpPr>
        <p:spPr>
          <a:xfrm>
            <a:off x="211138" y="1200150"/>
            <a:ext cx="8932862" cy="2185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TYPE FACE</a:t>
            </a:r>
            <a:br>
              <a:rPr lang="en-US" sz="1600" b="1">
                <a:solidFill>
                  <a:srgbClr val="000000"/>
                </a:solidFill>
                <a:latin typeface="Century Gothic"/>
                <a:ea typeface="Century Gothic"/>
                <a:cs typeface="Century Gothic"/>
                <a:sym typeface="Century Gothic"/>
              </a:rPr>
            </a:br>
            <a:endParaRPr sz="5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2800">
                <a:solidFill>
                  <a:srgbClr val="000000"/>
                </a:solidFill>
                <a:latin typeface="Century Gothic"/>
                <a:ea typeface="Century Gothic"/>
                <a:cs typeface="Century Gothic"/>
                <a:sym typeface="Century Gothic"/>
              </a:rPr>
              <a:t>Headline</a:t>
            </a:r>
            <a:br>
              <a:rPr lang="en-US" sz="28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32 with Shadow. Keep headline to ONE single line.</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400" b="1" i="1">
                <a:solidFill>
                  <a:srgbClr val="000000"/>
                </a:solidFill>
                <a:latin typeface="Century Gothic"/>
                <a:ea typeface="Century Gothic"/>
                <a:cs typeface="Century Gothic"/>
                <a:sym typeface="Century Gothic"/>
              </a:rPr>
              <a:t>Sub-headline (optional)</a:t>
            </a:r>
            <a:br>
              <a:rPr lang="en-US" sz="14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Red, Century Gothic, 16, Italicized. Include a sub-headline which communicates key messaging of the slide,</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no more than 1-2 lines.</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600">
                <a:solidFill>
                  <a:srgbClr val="000000"/>
                </a:solidFill>
                <a:latin typeface="Century Gothic"/>
                <a:ea typeface="Century Gothic"/>
                <a:cs typeface="Century Gothic"/>
                <a:sym typeface="Century Gothic"/>
              </a:rPr>
              <a:t>Slide Content</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18</a:t>
            </a:r>
            <a:endParaRPr/>
          </a:p>
        </p:txBody>
      </p:sp>
      <p:sp>
        <p:nvSpPr>
          <p:cNvPr id="213" name="Google Shape;213;p35"/>
          <p:cNvSpPr txBox="1"/>
          <p:nvPr/>
        </p:nvSpPr>
        <p:spPr>
          <a:xfrm>
            <a:off x="0" y="0"/>
            <a:ext cx="3408363"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0000"/>
                </a:solidFill>
                <a:latin typeface="Century Gothic"/>
                <a:ea typeface="Century Gothic"/>
                <a:cs typeface="Century Gothic"/>
                <a:sym typeface="Century Gothic"/>
              </a:rPr>
              <a:t>Template Guide</a:t>
            </a:r>
            <a:endParaRPr/>
          </a:p>
        </p:txBody>
      </p:sp>
      <p:sp>
        <p:nvSpPr>
          <p:cNvPr id="214" name="Google Shape;214;p35"/>
          <p:cNvSpPr txBox="1"/>
          <p:nvPr/>
        </p:nvSpPr>
        <p:spPr>
          <a:xfrm>
            <a:off x="209550" y="3500438"/>
            <a:ext cx="220345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COLOR PALETTE</a:t>
            </a:r>
            <a:endParaRPr/>
          </a:p>
        </p:txBody>
      </p:sp>
      <p:sp>
        <p:nvSpPr>
          <p:cNvPr id="215" name="Google Shape;215;p35"/>
          <p:cNvSpPr txBox="1"/>
          <p:nvPr/>
        </p:nvSpPr>
        <p:spPr>
          <a:xfrm>
            <a:off x="211138" y="3881438"/>
            <a:ext cx="8932862"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entury Gothic"/>
                <a:ea typeface="Century Gothic"/>
                <a:cs typeface="Century Gothic"/>
                <a:sym typeface="Century Gothic"/>
              </a:rPr>
              <a:t>Use the colors below in any variation and/or combination.</a:t>
            </a:r>
            <a:endParaRPr/>
          </a:p>
        </p:txBody>
      </p:sp>
      <p:sp>
        <p:nvSpPr>
          <p:cNvPr id="216" name="Google Shape;216;p35"/>
          <p:cNvSpPr/>
          <p:nvPr/>
        </p:nvSpPr>
        <p:spPr>
          <a:xfrm>
            <a:off x="2471738" y="4276725"/>
            <a:ext cx="781050" cy="781050"/>
          </a:xfrm>
          <a:prstGeom prst="ellipse">
            <a:avLst/>
          </a:prstGeom>
          <a:solidFill>
            <a:srgbClr val="AC17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35"/>
          <p:cNvSpPr/>
          <p:nvPr/>
        </p:nvSpPr>
        <p:spPr>
          <a:xfrm>
            <a:off x="3308350" y="4276725"/>
            <a:ext cx="781050" cy="781050"/>
          </a:xfrm>
          <a:prstGeom prst="ellipse">
            <a:avLst/>
          </a:prstGeom>
          <a:solidFill>
            <a:srgbClr val="602C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35"/>
          <p:cNvSpPr/>
          <p:nvPr/>
        </p:nvSpPr>
        <p:spPr>
          <a:xfrm>
            <a:off x="4144963" y="4276725"/>
            <a:ext cx="781050" cy="781050"/>
          </a:xfrm>
          <a:prstGeom prst="ellipse">
            <a:avLst/>
          </a:prstGeom>
          <a:solidFill>
            <a:srgbClr val="6D904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19" name="Google Shape;219;p35"/>
          <p:cNvSpPr/>
          <p:nvPr/>
        </p:nvSpPr>
        <p:spPr>
          <a:xfrm>
            <a:off x="1636713" y="4276725"/>
            <a:ext cx="781050" cy="781050"/>
          </a:xfrm>
          <a:prstGeom prst="ellipse">
            <a:avLst/>
          </a:prstGeom>
          <a:solidFill>
            <a:srgbClr val="7B8E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35"/>
          <p:cNvSpPr/>
          <p:nvPr/>
        </p:nvSpPr>
        <p:spPr>
          <a:xfrm>
            <a:off x="800100" y="4276725"/>
            <a:ext cx="781050" cy="78105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35"/>
          <p:cNvSpPr/>
          <p:nvPr/>
        </p:nvSpPr>
        <p:spPr>
          <a:xfrm>
            <a:off x="4981575" y="4276725"/>
            <a:ext cx="779463" cy="781050"/>
          </a:xfrm>
          <a:prstGeom prst="ellipse">
            <a:avLst/>
          </a:prstGeom>
          <a:solidFill>
            <a:srgbClr val="438C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2" name="Google Shape;222;p35"/>
          <p:cNvSpPr txBox="1"/>
          <p:nvPr/>
        </p:nvSpPr>
        <p:spPr>
          <a:xfrm>
            <a:off x="26606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172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35</a:t>
            </a:r>
            <a:endParaRPr/>
          </a:p>
        </p:txBody>
      </p:sp>
      <p:sp>
        <p:nvSpPr>
          <p:cNvPr id="223" name="Google Shape;223;p35"/>
          <p:cNvSpPr txBox="1"/>
          <p:nvPr/>
        </p:nvSpPr>
        <p:spPr>
          <a:xfrm>
            <a:off x="3508375" y="4368800"/>
            <a:ext cx="3349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93</a:t>
            </a:r>
            <a:endParaRPr/>
          </a:p>
        </p:txBody>
      </p:sp>
      <p:sp>
        <p:nvSpPr>
          <p:cNvPr id="224" name="Google Shape;224;p35"/>
          <p:cNvSpPr txBox="1"/>
          <p:nvPr/>
        </p:nvSpPr>
        <p:spPr>
          <a:xfrm>
            <a:off x="42799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109</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69</a:t>
            </a:r>
            <a:endParaRPr/>
          </a:p>
        </p:txBody>
      </p:sp>
      <p:sp>
        <p:nvSpPr>
          <p:cNvPr id="225" name="Google Shape;225;p35"/>
          <p:cNvSpPr txBox="1"/>
          <p:nvPr/>
        </p:nvSpPr>
        <p:spPr>
          <a:xfrm>
            <a:off x="51276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140</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202</a:t>
            </a:r>
            <a:endParaRPr/>
          </a:p>
        </p:txBody>
      </p:sp>
      <p:sp>
        <p:nvSpPr>
          <p:cNvPr id="226" name="Google Shape;226;p35"/>
          <p:cNvSpPr txBox="1"/>
          <p:nvPr/>
        </p:nvSpPr>
        <p:spPr>
          <a:xfrm>
            <a:off x="18129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149</a:t>
            </a:r>
            <a:endParaRPr/>
          </a:p>
        </p:txBody>
      </p:sp>
      <p:sp>
        <p:nvSpPr>
          <p:cNvPr id="227" name="Google Shape;227;p35"/>
          <p:cNvSpPr/>
          <p:nvPr/>
        </p:nvSpPr>
        <p:spPr>
          <a:xfrm>
            <a:off x="5816600" y="4276725"/>
            <a:ext cx="781050" cy="781050"/>
          </a:xfrm>
          <a:prstGeom prst="ellipse">
            <a:avLst/>
          </a:prstGeom>
          <a:solidFill>
            <a:srgbClr val="16A2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35"/>
          <p:cNvSpPr/>
          <p:nvPr/>
        </p:nvSpPr>
        <p:spPr>
          <a:xfrm>
            <a:off x="6653213" y="4276725"/>
            <a:ext cx="781050" cy="781050"/>
          </a:xfrm>
          <a:prstGeom prst="ellipse">
            <a:avLst/>
          </a:prstGeom>
          <a:solidFill>
            <a:srgbClr val="D057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9" name="Google Shape;229;p35"/>
          <p:cNvSpPr/>
          <p:nvPr/>
        </p:nvSpPr>
        <p:spPr>
          <a:xfrm>
            <a:off x="7489825" y="4276725"/>
            <a:ext cx="781050" cy="781050"/>
          </a:xfrm>
          <a:prstGeom prst="ellipse">
            <a:avLst/>
          </a:prstGeom>
          <a:solidFill>
            <a:srgbClr val="7433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30" name="Google Shape;230;p35"/>
          <p:cNvSpPr txBox="1"/>
          <p:nvPr/>
        </p:nvSpPr>
        <p:spPr>
          <a:xfrm>
            <a:off x="59753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162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156</a:t>
            </a:r>
            <a:endParaRPr/>
          </a:p>
        </p:txBody>
      </p:sp>
      <p:sp>
        <p:nvSpPr>
          <p:cNvPr id="231" name="Google Shape;231;p35"/>
          <p:cNvSpPr txBox="1"/>
          <p:nvPr/>
        </p:nvSpPr>
        <p:spPr>
          <a:xfrm>
            <a:off x="682307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208</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87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28</a:t>
            </a:r>
            <a:endParaRPr/>
          </a:p>
        </p:txBody>
      </p:sp>
      <p:sp>
        <p:nvSpPr>
          <p:cNvPr id="232" name="Google Shape;232;p35"/>
          <p:cNvSpPr txBox="1"/>
          <p:nvPr/>
        </p:nvSpPr>
        <p:spPr>
          <a:xfrm>
            <a:off x="76708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116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51</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a:t>
            </a:r>
            <a:endParaRPr/>
          </a:p>
        </p:txBody>
      </p:sp>
      <p:sp>
        <p:nvSpPr>
          <p:cNvPr id="233" name="Google Shape;233;p35"/>
          <p:cNvSpPr txBox="1"/>
          <p:nvPr/>
        </p:nvSpPr>
        <p:spPr>
          <a:xfrm>
            <a:off x="52388" y="584200"/>
            <a:ext cx="91567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Instructions:</a:t>
            </a:r>
            <a:r>
              <a:rPr lang="en-US" sz="1400">
                <a:solidFill>
                  <a:schemeClr val="dk1"/>
                </a:solidFill>
                <a:latin typeface="Century Gothic"/>
                <a:ea typeface="Century Gothic"/>
                <a:cs typeface="Century Gothic"/>
                <a:sym typeface="Century Gothic"/>
              </a:rPr>
              <a:t> Go to </a:t>
            </a:r>
            <a:r>
              <a:rPr lang="en-US" sz="1400" i="1">
                <a:solidFill>
                  <a:schemeClr val="dk1"/>
                </a:solidFill>
                <a:latin typeface="Century Gothic"/>
                <a:ea typeface="Century Gothic"/>
                <a:cs typeface="Century Gothic"/>
                <a:sym typeface="Century Gothic"/>
              </a:rPr>
              <a:t>NEW SLIDE</a:t>
            </a:r>
            <a:r>
              <a:rPr lang="en-US" sz="1400">
                <a:solidFill>
                  <a:schemeClr val="dk1"/>
                </a:solidFill>
                <a:latin typeface="Century Gothic"/>
                <a:ea typeface="Century Gothic"/>
                <a:cs typeface="Century Gothic"/>
                <a:sym typeface="Century Gothic"/>
              </a:rPr>
              <a:t>, select a cover slide based on audience or key topic. Use the coordinating divider and content slides as needed in any color combination.</a:t>
            </a:r>
            <a:endParaRPr/>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emplate Guide">
  <p:cSld name="4_Template Guide">
    <p:spTree>
      <p:nvGrpSpPr>
        <p:cNvPr id="1" name="Shape 234"/>
        <p:cNvGrpSpPr/>
        <p:nvPr/>
      </p:nvGrpSpPr>
      <p:grpSpPr>
        <a:xfrm>
          <a:off x="0" y="0"/>
          <a:ext cx="0" cy="0"/>
          <a:chOff x="0" y="0"/>
          <a:chExt cx="0" cy="0"/>
        </a:xfrm>
      </p:grpSpPr>
      <p:pic>
        <p:nvPicPr>
          <p:cNvPr id="235" name="Google Shape;235;p36" descr="C:\Brown_IR_PERM99\Corporate Communications\Presentation Creation\Templates\0 NEW CORP TEMPLATE\Corporate\Design Files\Cover_Corp.png"/>
          <p:cNvPicPr preferRelativeResize="0"/>
          <p:nvPr/>
        </p:nvPicPr>
        <p:blipFill rotWithShape="1">
          <a:blip r:embed="rId2">
            <a:alphaModFix/>
          </a:blip>
          <a:srcRect/>
          <a:stretch/>
        </p:blipFill>
        <p:spPr>
          <a:xfrm>
            <a:off x="123825" y="949325"/>
            <a:ext cx="1152525" cy="649288"/>
          </a:xfrm>
          <a:prstGeom prst="rect">
            <a:avLst/>
          </a:prstGeom>
          <a:noFill/>
          <a:ln w="9525" cap="flat" cmpd="sng">
            <a:solidFill>
              <a:srgbClr val="A5A5A5"/>
            </a:solidFill>
            <a:prstDash val="solid"/>
            <a:round/>
            <a:headEnd type="none" w="sm" len="sm"/>
            <a:tailEnd type="none" w="sm" len="sm"/>
          </a:ln>
        </p:spPr>
      </p:pic>
      <p:pic>
        <p:nvPicPr>
          <p:cNvPr id="236" name="Google Shape;236;p36" descr="C:\Brown_IR_PERM99\Corporate Communications\Presentation Creation\Templates\0 NEW CORP TEMPLATE\Corporate\Design Files\Cover_AFH.png"/>
          <p:cNvPicPr preferRelativeResize="0"/>
          <p:nvPr/>
        </p:nvPicPr>
        <p:blipFill rotWithShape="1">
          <a:blip r:embed="rId3">
            <a:alphaModFix/>
          </a:blip>
          <a:srcRect/>
          <a:stretch/>
        </p:blipFill>
        <p:spPr>
          <a:xfrm>
            <a:off x="1414463" y="957263"/>
            <a:ext cx="1154112" cy="647700"/>
          </a:xfrm>
          <a:prstGeom prst="rect">
            <a:avLst/>
          </a:prstGeom>
          <a:noFill/>
          <a:ln w="9525" cap="flat" cmpd="sng">
            <a:solidFill>
              <a:srgbClr val="A5A5A5"/>
            </a:solidFill>
            <a:prstDash val="solid"/>
            <a:round/>
            <a:headEnd type="none" w="sm" len="sm"/>
            <a:tailEnd type="none" w="sm" len="sm"/>
          </a:ln>
        </p:spPr>
      </p:pic>
      <p:pic>
        <p:nvPicPr>
          <p:cNvPr id="237" name="Google Shape;237;p36" descr="C:\Brown_IR_PERM99\Corporate Communications\Presentation Creation\Templates\0 NEW CORP TEMPLATE\Corporate\Design Files\Cover_Consumer.png"/>
          <p:cNvPicPr preferRelativeResize="0"/>
          <p:nvPr/>
        </p:nvPicPr>
        <p:blipFill rotWithShape="1">
          <a:blip r:embed="rId4">
            <a:alphaModFix/>
          </a:blip>
          <a:srcRect/>
          <a:stretch/>
        </p:blipFill>
        <p:spPr>
          <a:xfrm>
            <a:off x="2706688" y="949325"/>
            <a:ext cx="1152525" cy="647700"/>
          </a:xfrm>
          <a:prstGeom prst="rect">
            <a:avLst/>
          </a:prstGeom>
          <a:noFill/>
          <a:ln w="9525" cap="flat" cmpd="sng">
            <a:solidFill>
              <a:srgbClr val="A5A5A5"/>
            </a:solidFill>
            <a:prstDash val="solid"/>
            <a:round/>
            <a:headEnd type="none" w="sm" len="sm"/>
            <a:tailEnd type="none" w="sm" len="sm"/>
          </a:ln>
        </p:spPr>
      </p:pic>
      <p:pic>
        <p:nvPicPr>
          <p:cNvPr id="238" name="Google Shape;238;p36" descr="C:\Brown_IR_PERM99\Corporate Communications\Presentation Creation\Templates\0 NEW CORP TEMPLATE\Corporate\Design Files\Cover_Coffee.png"/>
          <p:cNvPicPr preferRelativeResize="0"/>
          <p:nvPr/>
        </p:nvPicPr>
        <p:blipFill rotWithShape="1">
          <a:blip r:embed="rId5">
            <a:alphaModFix/>
          </a:blip>
          <a:srcRect/>
          <a:stretch/>
        </p:blipFill>
        <p:spPr>
          <a:xfrm>
            <a:off x="3998913" y="941388"/>
            <a:ext cx="1152525" cy="649287"/>
          </a:xfrm>
          <a:prstGeom prst="rect">
            <a:avLst/>
          </a:prstGeom>
          <a:noFill/>
          <a:ln w="9525" cap="flat" cmpd="sng">
            <a:solidFill>
              <a:srgbClr val="A5A5A5"/>
            </a:solidFill>
            <a:prstDash val="solid"/>
            <a:round/>
            <a:headEnd type="none" w="sm" len="sm"/>
            <a:tailEnd type="none" w="sm" len="sm"/>
          </a:ln>
        </p:spPr>
      </p:pic>
      <p:pic>
        <p:nvPicPr>
          <p:cNvPr id="239" name="Google Shape;239;p36" descr="C:\Brown_IR_PERM99\Corporate Communications\Presentation Creation\Templates\0 NEW CORP TEMPLATE\Corporate\Design Files\Cover_Natural.png"/>
          <p:cNvPicPr preferRelativeResize="0"/>
          <p:nvPr/>
        </p:nvPicPr>
        <p:blipFill rotWithShape="1">
          <a:blip r:embed="rId6">
            <a:alphaModFix/>
          </a:blip>
          <a:srcRect/>
          <a:stretch/>
        </p:blipFill>
        <p:spPr>
          <a:xfrm>
            <a:off x="5289550" y="941388"/>
            <a:ext cx="1152525" cy="649287"/>
          </a:xfrm>
          <a:prstGeom prst="rect">
            <a:avLst/>
          </a:prstGeom>
          <a:noFill/>
          <a:ln w="9525" cap="flat" cmpd="sng">
            <a:solidFill>
              <a:srgbClr val="A5A5A5"/>
            </a:solidFill>
            <a:prstDash val="solid"/>
            <a:round/>
            <a:headEnd type="none" w="sm" len="sm"/>
            <a:tailEnd type="none" w="sm" len="sm"/>
          </a:ln>
        </p:spPr>
      </p:pic>
      <p:pic>
        <p:nvPicPr>
          <p:cNvPr id="240" name="Google Shape;240;p36" descr="C:\Brown_IR_PERM99\Corporate Communications\Presentation Creation\Templates\0 NEW CORP TEMPLATE\Corporate\Design Files\Cover_Pet.png"/>
          <p:cNvPicPr preferRelativeResize="0"/>
          <p:nvPr/>
        </p:nvPicPr>
        <p:blipFill rotWithShape="1">
          <a:blip r:embed="rId7">
            <a:alphaModFix/>
          </a:blip>
          <a:srcRect/>
          <a:stretch/>
        </p:blipFill>
        <p:spPr>
          <a:xfrm>
            <a:off x="6581775" y="941388"/>
            <a:ext cx="1152525" cy="649287"/>
          </a:xfrm>
          <a:prstGeom prst="rect">
            <a:avLst/>
          </a:prstGeom>
          <a:noFill/>
          <a:ln w="9525" cap="flat" cmpd="sng">
            <a:solidFill>
              <a:srgbClr val="A5A5A5"/>
            </a:solidFill>
            <a:prstDash val="solid"/>
            <a:round/>
            <a:headEnd type="none" w="sm" len="sm"/>
            <a:tailEnd type="none" w="sm" len="sm"/>
          </a:ln>
        </p:spPr>
      </p:pic>
      <p:pic>
        <p:nvPicPr>
          <p:cNvPr id="241" name="Google Shape;241;p36" descr="C:\Brown_IR_PERM99\Corporate Communications\Presentation Creation\Templates\0 NEW CORP TEMPLATE\Corporate\Design Files\Content_teal.png"/>
          <p:cNvPicPr preferRelativeResize="0"/>
          <p:nvPr/>
        </p:nvPicPr>
        <p:blipFill rotWithShape="1">
          <a:blip r:embed="rId8">
            <a:alphaModFix/>
          </a:blip>
          <a:srcRect/>
          <a:stretch/>
        </p:blipFill>
        <p:spPr>
          <a:xfrm>
            <a:off x="3986213" y="2024063"/>
            <a:ext cx="1155700" cy="649287"/>
          </a:xfrm>
          <a:prstGeom prst="rect">
            <a:avLst/>
          </a:prstGeom>
          <a:noFill/>
          <a:ln w="9525" cap="flat" cmpd="sng">
            <a:solidFill>
              <a:srgbClr val="A5A5A5"/>
            </a:solidFill>
            <a:prstDash val="solid"/>
            <a:round/>
            <a:headEnd type="none" w="sm" len="sm"/>
            <a:tailEnd type="none" w="sm" len="sm"/>
          </a:ln>
        </p:spPr>
      </p:pic>
      <p:pic>
        <p:nvPicPr>
          <p:cNvPr id="242" name="Google Shape;242;p36" descr="C:\Brown_IR_PERM99\Corporate Communications\Presentation Creation\Templates\0 NEW CORP TEMPLATE\Corporate\Design Files\Content_blue.png"/>
          <p:cNvPicPr preferRelativeResize="0"/>
          <p:nvPr/>
        </p:nvPicPr>
        <p:blipFill rotWithShape="1">
          <a:blip r:embed="rId9">
            <a:alphaModFix/>
          </a:blip>
          <a:srcRect/>
          <a:stretch/>
        </p:blipFill>
        <p:spPr>
          <a:xfrm>
            <a:off x="5276850" y="2019300"/>
            <a:ext cx="1154113" cy="650875"/>
          </a:xfrm>
          <a:prstGeom prst="rect">
            <a:avLst/>
          </a:prstGeom>
          <a:noFill/>
          <a:ln w="9525" cap="flat" cmpd="sng">
            <a:solidFill>
              <a:srgbClr val="A5A5A5"/>
            </a:solidFill>
            <a:prstDash val="solid"/>
            <a:round/>
            <a:headEnd type="none" w="sm" len="sm"/>
            <a:tailEnd type="none" w="sm" len="sm"/>
          </a:ln>
        </p:spPr>
      </p:pic>
      <p:pic>
        <p:nvPicPr>
          <p:cNvPr id="243" name="Google Shape;243;p36" descr="C:\Brown_IR_PERM99\Corporate Communications\Presentation Creation\Templates\0 NEW CORP TEMPLATE\Corporate\Design Files\Content_brown.png"/>
          <p:cNvPicPr preferRelativeResize="0"/>
          <p:nvPr/>
        </p:nvPicPr>
        <p:blipFill rotWithShape="1">
          <a:blip r:embed="rId10">
            <a:alphaModFix/>
          </a:blip>
          <a:srcRect/>
          <a:stretch/>
        </p:blipFill>
        <p:spPr>
          <a:xfrm>
            <a:off x="6565900" y="2022475"/>
            <a:ext cx="1157288" cy="649288"/>
          </a:xfrm>
          <a:prstGeom prst="rect">
            <a:avLst/>
          </a:prstGeom>
          <a:noFill/>
          <a:ln w="9525" cap="flat" cmpd="sng">
            <a:solidFill>
              <a:srgbClr val="A5A5A5"/>
            </a:solidFill>
            <a:prstDash val="solid"/>
            <a:round/>
            <a:headEnd type="none" w="sm" len="sm"/>
            <a:tailEnd type="none" w="sm" len="sm"/>
          </a:ln>
        </p:spPr>
      </p:pic>
      <p:pic>
        <p:nvPicPr>
          <p:cNvPr id="244" name="Google Shape;244;p36" descr="C:\Brown_IR_PERM99\Corporate Communications\Presentation Creation\Templates\0 NEW CORP TEMPLATE\Corporate\Design Files\Content_green.png"/>
          <p:cNvPicPr preferRelativeResize="0"/>
          <p:nvPr/>
        </p:nvPicPr>
        <p:blipFill rotWithShape="1">
          <a:blip r:embed="rId11">
            <a:alphaModFix/>
          </a:blip>
          <a:srcRect/>
          <a:stretch/>
        </p:blipFill>
        <p:spPr>
          <a:xfrm>
            <a:off x="2695575" y="2025650"/>
            <a:ext cx="1155700" cy="650875"/>
          </a:xfrm>
          <a:prstGeom prst="rect">
            <a:avLst/>
          </a:prstGeom>
          <a:noFill/>
          <a:ln w="9525" cap="flat" cmpd="sng">
            <a:solidFill>
              <a:srgbClr val="A5A5A5"/>
            </a:solidFill>
            <a:prstDash val="solid"/>
            <a:round/>
            <a:headEnd type="none" w="sm" len="sm"/>
            <a:tailEnd type="none" w="sm" len="sm"/>
          </a:ln>
        </p:spPr>
      </p:pic>
      <p:pic>
        <p:nvPicPr>
          <p:cNvPr id="245" name="Google Shape;245;p36" descr="C:\Brown_IR_PERM99\Corporate Communications\Presentation Creation\Templates\0 NEW CORP TEMPLATE\Corporate\Design Files\Content_Orange.png"/>
          <p:cNvPicPr preferRelativeResize="0"/>
          <p:nvPr/>
        </p:nvPicPr>
        <p:blipFill rotWithShape="1">
          <a:blip r:embed="rId12">
            <a:alphaModFix/>
          </a:blip>
          <a:srcRect/>
          <a:stretch/>
        </p:blipFill>
        <p:spPr>
          <a:xfrm>
            <a:off x="7858125" y="2017713"/>
            <a:ext cx="1154113" cy="649287"/>
          </a:xfrm>
          <a:prstGeom prst="rect">
            <a:avLst/>
          </a:prstGeom>
          <a:noFill/>
          <a:ln w="9525" cap="flat" cmpd="sng">
            <a:solidFill>
              <a:srgbClr val="A5A5A5"/>
            </a:solidFill>
            <a:prstDash val="solid"/>
            <a:round/>
            <a:headEnd type="none" w="sm" len="sm"/>
            <a:tailEnd type="none" w="sm" len="sm"/>
          </a:ln>
        </p:spPr>
      </p:pic>
      <p:pic>
        <p:nvPicPr>
          <p:cNvPr id="246" name="Google Shape;246;p36" descr="C:\Brown_IR_PERM99\Corporate Communications\Presentation Creation\Templates\0 NEW CORP TEMPLATE\Corporate\Design Files\Content_purple.png"/>
          <p:cNvPicPr preferRelativeResize="0"/>
          <p:nvPr/>
        </p:nvPicPr>
        <p:blipFill rotWithShape="1">
          <a:blip r:embed="rId13">
            <a:alphaModFix/>
          </a:blip>
          <a:srcRect/>
          <a:stretch/>
        </p:blipFill>
        <p:spPr>
          <a:xfrm>
            <a:off x="1404938" y="2028825"/>
            <a:ext cx="1155700" cy="649288"/>
          </a:xfrm>
          <a:prstGeom prst="rect">
            <a:avLst/>
          </a:prstGeom>
          <a:noFill/>
          <a:ln w="9525" cap="flat" cmpd="sng">
            <a:solidFill>
              <a:srgbClr val="A5A5A5"/>
            </a:solidFill>
            <a:prstDash val="solid"/>
            <a:round/>
            <a:headEnd type="none" w="sm" len="sm"/>
            <a:tailEnd type="none" w="sm" len="sm"/>
          </a:ln>
        </p:spPr>
      </p:pic>
      <p:pic>
        <p:nvPicPr>
          <p:cNvPr id="247" name="Google Shape;247;p36" descr="C:\Brown_IR_PERM99\Corporate Communications\Presentation Creation\Templates\0 NEW CORP TEMPLATE\Corporate\Design Files\Content_red.png"/>
          <p:cNvPicPr preferRelativeResize="0"/>
          <p:nvPr/>
        </p:nvPicPr>
        <p:blipFill rotWithShape="1">
          <a:blip r:embed="rId14">
            <a:alphaModFix/>
          </a:blip>
          <a:srcRect/>
          <a:stretch/>
        </p:blipFill>
        <p:spPr>
          <a:xfrm>
            <a:off x="117475" y="2030413"/>
            <a:ext cx="1152525" cy="647700"/>
          </a:xfrm>
          <a:prstGeom prst="rect">
            <a:avLst/>
          </a:prstGeom>
          <a:noFill/>
          <a:ln w="9525" cap="flat" cmpd="sng">
            <a:solidFill>
              <a:srgbClr val="A5A5A5"/>
            </a:solidFill>
            <a:prstDash val="solid"/>
            <a:round/>
            <a:headEnd type="none" w="sm" len="sm"/>
            <a:tailEnd type="none" w="sm" len="sm"/>
          </a:ln>
        </p:spPr>
      </p:pic>
      <p:pic>
        <p:nvPicPr>
          <p:cNvPr id="248" name="Google Shape;248;p36" descr="C:\Brown_IR_PERM99\Corporate Communications\Presentation Creation\Templates\0 NEW CORP TEMPLATE\Corporate\Design Files\Divider_Teal.png"/>
          <p:cNvPicPr preferRelativeResize="0"/>
          <p:nvPr/>
        </p:nvPicPr>
        <p:blipFill rotWithShape="1">
          <a:blip r:embed="rId15">
            <a:alphaModFix/>
          </a:blip>
          <a:srcRect/>
          <a:stretch/>
        </p:blipFill>
        <p:spPr>
          <a:xfrm>
            <a:off x="3981450" y="3121025"/>
            <a:ext cx="1155700" cy="650875"/>
          </a:xfrm>
          <a:prstGeom prst="rect">
            <a:avLst/>
          </a:prstGeom>
          <a:noFill/>
          <a:ln>
            <a:noFill/>
          </a:ln>
        </p:spPr>
      </p:pic>
      <p:pic>
        <p:nvPicPr>
          <p:cNvPr id="249" name="Google Shape;249;p36" descr="C:\Brown_IR_PERM99\Corporate Communications\Presentation Creation\Templates\0 NEW CORP TEMPLATE\Corporate\Design Files\Divider_Blue.png"/>
          <p:cNvPicPr preferRelativeResize="0"/>
          <p:nvPr/>
        </p:nvPicPr>
        <p:blipFill rotWithShape="1">
          <a:blip r:embed="rId16">
            <a:alphaModFix/>
          </a:blip>
          <a:srcRect/>
          <a:stretch/>
        </p:blipFill>
        <p:spPr>
          <a:xfrm>
            <a:off x="5267325" y="3121025"/>
            <a:ext cx="1155700" cy="650875"/>
          </a:xfrm>
          <a:prstGeom prst="rect">
            <a:avLst/>
          </a:prstGeom>
          <a:noFill/>
          <a:ln>
            <a:noFill/>
          </a:ln>
        </p:spPr>
      </p:pic>
      <p:pic>
        <p:nvPicPr>
          <p:cNvPr id="250" name="Google Shape;250;p36" descr="C:\Brown_IR_PERM99\Corporate Communications\Presentation Creation\Templates\0 NEW CORP TEMPLATE\Corporate\Design Files\Divider_Brown.png"/>
          <p:cNvPicPr preferRelativeResize="0"/>
          <p:nvPr/>
        </p:nvPicPr>
        <p:blipFill rotWithShape="1">
          <a:blip r:embed="rId17">
            <a:alphaModFix/>
          </a:blip>
          <a:srcRect/>
          <a:stretch/>
        </p:blipFill>
        <p:spPr>
          <a:xfrm>
            <a:off x="6554788" y="3103563"/>
            <a:ext cx="1154112" cy="650875"/>
          </a:xfrm>
          <a:prstGeom prst="rect">
            <a:avLst/>
          </a:prstGeom>
          <a:noFill/>
          <a:ln>
            <a:noFill/>
          </a:ln>
        </p:spPr>
      </p:pic>
      <p:pic>
        <p:nvPicPr>
          <p:cNvPr id="251" name="Google Shape;251;p36" descr="C:\Brown_IR_PERM99\Corporate Communications\Presentation Creation\Templates\0 NEW CORP TEMPLATE\Corporate\Design Files\Divider_Green.png"/>
          <p:cNvPicPr preferRelativeResize="0"/>
          <p:nvPr/>
        </p:nvPicPr>
        <p:blipFill rotWithShape="1">
          <a:blip r:embed="rId18">
            <a:alphaModFix/>
          </a:blip>
          <a:srcRect/>
          <a:stretch/>
        </p:blipFill>
        <p:spPr>
          <a:xfrm>
            <a:off x="2695575" y="3103563"/>
            <a:ext cx="1155700" cy="650875"/>
          </a:xfrm>
          <a:prstGeom prst="rect">
            <a:avLst/>
          </a:prstGeom>
          <a:noFill/>
          <a:ln>
            <a:noFill/>
          </a:ln>
        </p:spPr>
      </p:pic>
      <p:pic>
        <p:nvPicPr>
          <p:cNvPr id="252" name="Google Shape;252;p36" descr="C:\Brown_IR_PERM99\Corporate Communications\Presentation Creation\Templates\0 NEW CORP TEMPLATE\Corporate\Design Files\Divider_Orange.png"/>
          <p:cNvPicPr preferRelativeResize="0"/>
          <p:nvPr/>
        </p:nvPicPr>
        <p:blipFill rotWithShape="1">
          <a:blip r:embed="rId19">
            <a:alphaModFix/>
          </a:blip>
          <a:srcRect/>
          <a:stretch/>
        </p:blipFill>
        <p:spPr>
          <a:xfrm>
            <a:off x="7840663" y="3101975"/>
            <a:ext cx="1155700" cy="649288"/>
          </a:xfrm>
          <a:prstGeom prst="rect">
            <a:avLst/>
          </a:prstGeom>
          <a:noFill/>
          <a:ln>
            <a:noFill/>
          </a:ln>
        </p:spPr>
      </p:pic>
      <p:pic>
        <p:nvPicPr>
          <p:cNvPr id="253" name="Google Shape;253;p36" descr="C:\Brown_IR_PERM99\Corporate Communications\Presentation Creation\Templates\0 NEW CORP TEMPLATE\Corporate\Design Files\Divider_Purple.png"/>
          <p:cNvPicPr preferRelativeResize="0"/>
          <p:nvPr/>
        </p:nvPicPr>
        <p:blipFill rotWithShape="1">
          <a:blip r:embed="rId20">
            <a:alphaModFix/>
          </a:blip>
          <a:srcRect/>
          <a:stretch/>
        </p:blipFill>
        <p:spPr>
          <a:xfrm>
            <a:off x="1409700" y="3103563"/>
            <a:ext cx="1155700" cy="650875"/>
          </a:xfrm>
          <a:prstGeom prst="rect">
            <a:avLst/>
          </a:prstGeom>
          <a:noFill/>
          <a:ln>
            <a:noFill/>
          </a:ln>
        </p:spPr>
      </p:pic>
      <p:pic>
        <p:nvPicPr>
          <p:cNvPr id="254" name="Google Shape;254;p36" descr="C:\Brown_IR_PERM99\Corporate Communications\Presentation Creation\Templates\0 NEW CORP TEMPLATE\Corporate\Design Files\Divider_Red.png"/>
          <p:cNvPicPr preferRelativeResize="0"/>
          <p:nvPr/>
        </p:nvPicPr>
        <p:blipFill rotWithShape="1">
          <a:blip r:embed="rId21">
            <a:alphaModFix/>
          </a:blip>
          <a:srcRect/>
          <a:stretch/>
        </p:blipFill>
        <p:spPr>
          <a:xfrm>
            <a:off x="123825" y="3103563"/>
            <a:ext cx="1155700" cy="650875"/>
          </a:xfrm>
          <a:prstGeom prst="rect">
            <a:avLst/>
          </a:prstGeom>
          <a:noFill/>
          <a:ln>
            <a:noFill/>
          </a:ln>
        </p:spPr>
      </p:pic>
      <p:sp>
        <p:nvSpPr>
          <p:cNvPr id="255" name="Google Shape;255;p36"/>
          <p:cNvSpPr txBox="1"/>
          <p:nvPr/>
        </p:nvSpPr>
        <p:spPr>
          <a:xfrm>
            <a:off x="120650" y="666750"/>
            <a:ext cx="2005013"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COVER SLIDES</a:t>
            </a:r>
            <a:endParaRPr/>
          </a:p>
        </p:txBody>
      </p:sp>
      <p:sp>
        <p:nvSpPr>
          <p:cNvPr id="256" name="Google Shape;256;p36"/>
          <p:cNvSpPr txBox="1"/>
          <p:nvPr/>
        </p:nvSpPr>
        <p:spPr>
          <a:xfrm>
            <a:off x="120650" y="1739900"/>
            <a:ext cx="4311650" cy="2778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CONTENT SLIDES (MULTIPLE SPEAKERS/TOPICS)</a:t>
            </a:r>
            <a:endParaRPr/>
          </a:p>
        </p:txBody>
      </p:sp>
      <p:sp>
        <p:nvSpPr>
          <p:cNvPr id="257" name="Google Shape;257;p36"/>
          <p:cNvSpPr txBox="1"/>
          <p:nvPr/>
        </p:nvSpPr>
        <p:spPr>
          <a:xfrm>
            <a:off x="120650" y="2817813"/>
            <a:ext cx="42037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DIVIDER SLIDES (MULTIPLE SPEAKERS/TOPICS)</a:t>
            </a:r>
            <a:endParaRPr/>
          </a:p>
        </p:txBody>
      </p:sp>
      <p:sp>
        <p:nvSpPr>
          <p:cNvPr id="258" name="Google Shape;258;p36"/>
          <p:cNvSpPr txBox="1"/>
          <p:nvPr/>
        </p:nvSpPr>
        <p:spPr>
          <a:xfrm>
            <a:off x="33338" y="901700"/>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CORPORATE</a:t>
            </a:r>
            <a:endParaRPr/>
          </a:p>
        </p:txBody>
      </p:sp>
      <p:sp>
        <p:nvSpPr>
          <p:cNvPr id="259" name="Google Shape;259;p36"/>
          <p:cNvSpPr txBox="1"/>
          <p:nvPr/>
        </p:nvSpPr>
        <p:spPr>
          <a:xfrm>
            <a:off x="1282700" y="914400"/>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AWAY FROM HOME</a:t>
            </a:r>
            <a:endParaRPr/>
          </a:p>
        </p:txBody>
      </p:sp>
      <p:sp>
        <p:nvSpPr>
          <p:cNvPr id="260" name="Google Shape;260;p36"/>
          <p:cNvSpPr txBox="1"/>
          <p:nvPr/>
        </p:nvSpPr>
        <p:spPr>
          <a:xfrm>
            <a:off x="2601913" y="906463"/>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CONSUMER</a:t>
            </a:r>
            <a:endParaRPr/>
          </a:p>
        </p:txBody>
      </p:sp>
      <p:sp>
        <p:nvSpPr>
          <p:cNvPr id="261" name="Google Shape;261;p36"/>
          <p:cNvSpPr txBox="1"/>
          <p:nvPr/>
        </p:nvSpPr>
        <p:spPr>
          <a:xfrm>
            <a:off x="3892550" y="896938"/>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COFFEE</a:t>
            </a:r>
            <a:endParaRPr/>
          </a:p>
        </p:txBody>
      </p:sp>
      <p:sp>
        <p:nvSpPr>
          <p:cNvPr id="262" name="Google Shape;262;p36"/>
          <p:cNvSpPr txBox="1"/>
          <p:nvPr/>
        </p:nvSpPr>
        <p:spPr>
          <a:xfrm>
            <a:off x="5160963" y="8969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NATURAL FOODS</a:t>
            </a:r>
            <a:endParaRPr/>
          </a:p>
        </p:txBody>
      </p:sp>
      <p:sp>
        <p:nvSpPr>
          <p:cNvPr id="263" name="Google Shape;263;p36"/>
          <p:cNvSpPr txBox="1"/>
          <p:nvPr/>
        </p:nvSpPr>
        <p:spPr>
          <a:xfrm>
            <a:off x="6465888" y="889000"/>
            <a:ext cx="1390650" cy="2143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PET</a:t>
            </a:r>
            <a:endParaRPr/>
          </a:p>
        </p:txBody>
      </p:sp>
      <p:pic>
        <p:nvPicPr>
          <p:cNvPr id="264" name="Google Shape;264;p36" descr="C:\Brown_IR_PERM99\Corporate Communications\Presentation Creation\Templates\0 NEW CORP TEMPLATE\Corporate\Design Files\Cover_General.png"/>
          <p:cNvPicPr preferRelativeResize="0"/>
          <p:nvPr/>
        </p:nvPicPr>
        <p:blipFill rotWithShape="1">
          <a:blip r:embed="rId22">
            <a:alphaModFix/>
          </a:blip>
          <a:srcRect/>
          <a:stretch/>
        </p:blipFill>
        <p:spPr>
          <a:xfrm>
            <a:off x="7872413" y="942975"/>
            <a:ext cx="1154112" cy="649288"/>
          </a:xfrm>
          <a:prstGeom prst="rect">
            <a:avLst/>
          </a:prstGeom>
          <a:noFill/>
          <a:ln w="9525" cap="flat" cmpd="sng">
            <a:solidFill>
              <a:srgbClr val="A5A5A5"/>
            </a:solidFill>
            <a:prstDash val="solid"/>
            <a:round/>
            <a:headEnd type="none" w="sm" len="sm"/>
            <a:tailEnd type="none" w="sm" len="sm"/>
          </a:ln>
        </p:spPr>
      </p:pic>
      <p:sp>
        <p:nvSpPr>
          <p:cNvPr id="265" name="Google Shape;265;p36"/>
          <p:cNvSpPr txBox="1"/>
          <p:nvPr/>
        </p:nvSpPr>
        <p:spPr>
          <a:xfrm>
            <a:off x="7754938" y="8842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OPTIONAL INTERNAL</a:t>
            </a:r>
            <a:endParaRPr/>
          </a:p>
        </p:txBody>
      </p:sp>
      <p:sp>
        <p:nvSpPr>
          <p:cNvPr id="266" name="Google Shape;266;p36"/>
          <p:cNvSpPr txBox="1"/>
          <p:nvPr/>
        </p:nvSpPr>
        <p:spPr>
          <a:xfrm>
            <a:off x="128588" y="4071938"/>
            <a:ext cx="5908675"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CUSTOMIZABLE COVER SLIDE (IMAGES CAN BE INSERTED FOR CUSTOMIZATION)</a:t>
            </a:r>
            <a:endParaRPr/>
          </a:p>
        </p:txBody>
      </p:sp>
      <p:pic>
        <p:nvPicPr>
          <p:cNvPr id="267" name="Google Shape;267;p36"/>
          <p:cNvPicPr preferRelativeResize="0"/>
          <p:nvPr/>
        </p:nvPicPr>
        <p:blipFill rotWithShape="1">
          <a:blip r:embed="rId23">
            <a:alphaModFix/>
          </a:blip>
          <a:srcRect/>
          <a:stretch/>
        </p:blipFill>
        <p:spPr>
          <a:xfrm>
            <a:off x="136525" y="4341813"/>
            <a:ext cx="1239838" cy="696912"/>
          </a:xfrm>
          <a:prstGeom prst="rect">
            <a:avLst/>
          </a:prstGeom>
          <a:noFill/>
          <a:ln w="9525" cap="flat" cmpd="sng">
            <a:solidFill>
              <a:srgbClr val="A5A5A5"/>
            </a:solidFill>
            <a:prstDash val="solid"/>
            <a:miter lim="800000"/>
            <a:headEnd type="none" w="sm" len="sm"/>
            <a:tailEnd type="none" w="sm" len="sm"/>
          </a:ln>
        </p:spPr>
      </p:pic>
      <p:sp>
        <p:nvSpPr>
          <p:cNvPr id="268" name="Google Shape;268;p36"/>
          <p:cNvSpPr txBox="1"/>
          <p:nvPr/>
        </p:nvSpPr>
        <p:spPr>
          <a:xfrm>
            <a:off x="0" y="-19050"/>
            <a:ext cx="9144000" cy="646113"/>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MASTER SLIDE LAYOUT</a:t>
            </a:r>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emplate Guide">
  <p:cSld name="5_Template Guide">
    <p:spTree>
      <p:nvGrpSpPr>
        <p:cNvPr id="1" name="Shape 269"/>
        <p:cNvGrpSpPr/>
        <p:nvPr/>
      </p:nvGrpSpPr>
      <p:grpSpPr>
        <a:xfrm>
          <a:off x="0" y="0"/>
          <a:ext cx="0" cy="0"/>
          <a:chOff x="0" y="0"/>
          <a:chExt cx="0" cy="0"/>
        </a:xfrm>
      </p:grpSpPr>
      <p:pic>
        <p:nvPicPr>
          <p:cNvPr id="270" name="Google Shape;270;p37"/>
          <p:cNvPicPr preferRelativeResize="0"/>
          <p:nvPr/>
        </p:nvPicPr>
        <p:blipFill rotWithShape="1">
          <a:blip r:embed="rId2">
            <a:alphaModFix/>
          </a:blip>
          <a:srcRect/>
          <a:stretch/>
        </p:blipFill>
        <p:spPr>
          <a:xfrm>
            <a:off x="57150" y="1141413"/>
            <a:ext cx="9037638" cy="3533775"/>
          </a:xfrm>
          <a:prstGeom prst="rect">
            <a:avLst/>
          </a:prstGeom>
          <a:noFill/>
          <a:ln>
            <a:noFill/>
          </a:ln>
        </p:spPr>
      </p:pic>
      <p:sp>
        <p:nvSpPr>
          <p:cNvPr id="271" name="Google Shape;271;p37"/>
          <p:cNvSpPr txBox="1"/>
          <p:nvPr/>
        </p:nvSpPr>
        <p:spPr>
          <a:xfrm>
            <a:off x="0" y="-19050"/>
            <a:ext cx="9144000" cy="923925"/>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SLIDE LAYOUT LIBRARY</a:t>
            </a:r>
            <a:endParaRPr/>
          </a:p>
          <a:p>
            <a:pPr marL="0" marR="0" lvl="1" indent="0" algn="ctr" rtl="0">
              <a:spcBef>
                <a:spcPts val="0"/>
              </a:spcBef>
              <a:spcAft>
                <a:spcPts val="0"/>
              </a:spcAft>
              <a:buNone/>
            </a:pPr>
            <a:r>
              <a:rPr lang="en-US" sz="1800" b="0" i="0" u="none" strike="noStrike" cap="none">
                <a:solidFill>
                  <a:schemeClr val="lt1"/>
                </a:solidFill>
                <a:latin typeface="Century Gothic"/>
                <a:ea typeface="Century Gothic"/>
                <a:cs typeface="Century Gothic"/>
                <a:sym typeface="Century Gothic"/>
              </a:rPr>
              <a:t>Go to slide 26 to access the slide library.</a:t>
            </a:r>
            <a:endParaRPr sz="3600" b="0" i="0" u="none" strike="noStrike" cap="none">
              <a:solidFill>
                <a:schemeClr val="lt1"/>
              </a:solidFill>
              <a:latin typeface="Century Gothic"/>
              <a:ea typeface="Century Gothic"/>
              <a:cs typeface="Century Gothic"/>
              <a:sym typeface="Century Gothic"/>
            </a:endParaRPr>
          </a:p>
        </p:txBody>
      </p:sp>
      <p:sp>
        <p:nvSpPr>
          <p:cNvPr id="272" name="Google Shape;272;p37"/>
          <p:cNvSpPr/>
          <p:nvPr/>
        </p:nvSpPr>
        <p:spPr>
          <a:xfrm>
            <a:off x="0" y="1941513"/>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37"/>
          <p:cNvSpPr/>
          <p:nvPr/>
        </p:nvSpPr>
        <p:spPr>
          <a:xfrm>
            <a:off x="0" y="28463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37"/>
          <p:cNvSpPr/>
          <p:nvPr/>
        </p:nvSpPr>
        <p:spPr>
          <a:xfrm>
            <a:off x="0" y="37607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37"/>
          <p:cNvSpPr/>
          <p:nvPr/>
        </p:nvSpPr>
        <p:spPr>
          <a:xfrm>
            <a:off x="4495800" y="3808413"/>
            <a:ext cx="4648200" cy="99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37"/>
          <p:cNvSpPr/>
          <p:nvPr/>
        </p:nvSpPr>
        <p:spPr>
          <a:xfrm rot="5400000">
            <a:off x="-459581" y="2969419"/>
            <a:ext cx="3956050" cy="1603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37"/>
          <p:cNvSpPr/>
          <p:nvPr/>
        </p:nvSpPr>
        <p:spPr>
          <a:xfrm rot="5400000">
            <a:off x="1066007" y="3017044"/>
            <a:ext cx="3956050"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37"/>
          <p:cNvSpPr/>
          <p:nvPr/>
        </p:nvSpPr>
        <p:spPr>
          <a:xfrm rot="5400000">
            <a:off x="2590801" y="30289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37"/>
          <p:cNvSpPr/>
          <p:nvPr/>
        </p:nvSpPr>
        <p:spPr>
          <a:xfrm rot="5400000">
            <a:off x="4114801" y="3019425"/>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37"/>
          <p:cNvSpPr/>
          <p:nvPr/>
        </p:nvSpPr>
        <p:spPr>
          <a:xfrm rot="5400000">
            <a:off x="5638801" y="29908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1"/>
        <p:cNvGrpSpPr/>
        <p:nvPr/>
      </p:nvGrpSpPr>
      <p:grpSpPr>
        <a:xfrm>
          <a:off x="0" y="0"/>
          <a:ext cx="0" cy="0"/>
          <a:chOff x="0" y="0"/>
          <a:chExt cx="0" cy="0"/>
        </a:xfrm>
      </p:grpSpPr>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4" name="Google Shape;284;p3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Calibri"/>
                <a:ea typeface="Calibri"/>
                <a:cs typeface="Calibri"/>
                <a:sym typeface="Calibri"/>
              </a:defRPr>
            </a:lvl1pPr>
            <a:lvl2pPr marL="0" marR="0" lvl="1" indent="0" algn="l" rtl="0">
              <a:spcBef>
                <a:spcPts val="0"/>
              </a:spcBef>
              <a:spcAft>
                <a:spcPts val="0"/>
              </a:spcAft>
              <a:buNone/>
              <a:defRPr sz="1800">
                <a:solidFill>
                  <a:schemeClr val="dk1"/>
                </a:solidFill>
                <a:latin typeface="Calibri"/>
                <a:ea typeface="Calibri"/>
                <a:cs typeface="Calibri"/>
                <a:sym typeface="Calibri"/>
              </a:defRPr>
            </a:lvl2pPr>
            <a:lvl3pPr marL="0" marR="0" lvl="2" indent="0" algn="l" rtl="0">
              <a:spcBef>
                <a:spcPts val="0"/>
              </a:spcBef>
              <a:spcAft>
                <a:spcPts val="0"/>
              </a:spcAft>
              <a:buNone/>
              <a:defRPr sz="1800">
                <a:solidFill>
                  <a:schemeClr val="dk1"/>
                </a:solidFill>
                <a:latin typeface="Calibri"/>
                <a:ea typeface="Calibri"/>
                <a:cs typeface="Calibri"/>
                <a:sym typeface="Calibri"/>
              </a:defRPr>
            </a:lvl3pPr>
            <a:lvl4pPr marL="0" marR="0" lvl="3" indent="0" algn="l" rtl="0">
              <a:spcBef>
                <a:spcPts val="0"/>
              </a:spcBef>
              <a:spcAft>
                <a:spcPts val="0"/>
              </a:spcAft>
              <a:buNone/>
              <a:defRPr sz="1800">
                <a:solidFill>
                  <a:schemeClr val="dk1"/>
                </a:solidFill>
                <a:latin typeface="Calibri"/>
                <a:ea typeface="Calibri"/>
                <a:cs typeface="Calibri"/>
                <a:sym typeface="Calibri"/>
              </a:defRPr>
            </a:lvl4pPr>
            <a:lvl5pPr marL="0" marR="0" lvl="4" indent="0" algn="l" rtl="0">
              <a:spcBef>
                <a:spcPts val="0"/>
              </a:spcBef>
              <a:spcAft>
                <a:spcPts val="0"/>
              </a:spcAft>
              <a:buNone/>
              <a:defRPr sz="1800">
                <a:solidFill>
                  <a:schemeClr val="dk1"/>
                </a:solidFill>
                <a:latin typeface="Calibri"/>
                <a:ea typeface="Calibri"/>
                <a:cs typeface="Calibri"/>
                <a:sym typeface="Calibri"/>
              </a:defRPr>
            </a:lvl5pPr>
            <a:lvl6pPr marL="0" marR="0" lvl="5" indent="0" algn="l" rtl="0">
              <a:spcBef>
                <a:spcPts val="0"/>
              </a:spcBef>
              <a:spcAft>
                <a:spcPts val="0"/>
              </a:spcAft>
              <a:buNone/>
              <a:defRPr sz="1800">
                <a:solidFill>
                  <a:schemeClr val="dk1"/>
                </a:solidFill>
                <a:latin typeface="Calibri"/>
                <a:ea typeface="Calibri"/>
                <a:cs typeface="Calibri"/>
                <a:sym typeface="Calibri"/>
              </a:defRPr>
            </a:lvl6pPr>
            <a:lvl7pPr marL="0" marR="0" lvl="6" indent="0" algn="l" rtl="0">
              <a:spcBef>
                <a:spcPts val="0"/>
              </a:spcBef>
              <a:spcAft>
                <a:spcPts val="0"/>
              </a:spcAft>
              <a:buNone/>
              <a:defRPr sz="1800">
                <a:solidFill>
                  <a:schemeClr val="dk1"/>
                </a:solidFill>
                <a:latin typeface="Calibri"/>
                <a:ea typeface="Calibri"/>
                <a:cs typeface="Calibri"/>
                <a:sym typeface="Calibri"/>
              </a:defRPr>
            </a:lvl7pPr>
            <a:lvl8pPr marL="0" marR="0" lvl="7" indent="0" algn="l" rtl="0">
              <a:spcBef>
                <a:spcPts val="0"/>
              </a:spcBef>
              <a:spcAft>
                <a:spcPts val="0"/>
              </a:spcAft>
              <a:buNone/>
              <a:defRPr sz="1800">
                <a:solidFill>
                  <a:schemeClr val="dk1"/>
                </a:solidFill>
                <a:latin typeface="Calibri"/>
                <a:ea typeface="Calibri"/>
                <a:cs typeface="Calibri"/>
                <a:sym typeface="Calibri"/>
              </a:defRPr>
            </a:lvl8pPr>
            <a:lvl9pPr marL="0" marR="0" lvl="8" indent="0" algn="l" rtl="0">
              <a:spcBef>
                <a:spcPts val="0"/>
              </a:spcBef>
              <a:spcAft>
                <a:spcPts val="0"/>
              </a:spcAft>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3"/>
        <p:cNvGrpSpPr/>
        <p:nvPr/>
      </p:nvGrpSpPr>
      <p:grpSpPr>
        <a:xfrm>
          <a:off x="0" y="0"/>
          <a:ext cx="0" cy="0"/>
          <a:chOff x="0" y="0"/>
          <a:chExt cx="0" cy="0"/>
        </a:xfrm>
      </p:grpSpPr>
      <p:sp>
        <p:nvSpPr>
          <p:cNvPr id="294" name="Google Shape;294;p41"/>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41"/>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6" name="Google Shape;296;p4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4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rporate">
  <p:cSld name="Corporate">
    <p:spTree>
      <p:nvGrpSpPr>
        <p:cNvPr id="1" name="Shape 39"/>
        <p:cNvGrpSpPr/>
        <p:nvPr/>
      </p:nvGrpSpPr>
      <p:grpSpPr>
        <a:xfrm>
          <a:off x="0" y="0"/>
          <a:ext cx="0" cy="0"/>
          <a:chOff x="0" y="0"/>
          <a:chExt cx="0" cy="0"/>
        </a:xfrm>
      </p:grpSpPr>
      <p:sp>
        <p:nvSpPr>
          <p:cNvPr id="40" name="Google Shape;40;p14"/>
          <p:cNvSpPr/>
          <p:nvPr/>
        </p:nvSpPr>
        <p:spPr>
          <a:xfrm>
            <a:off x="22225" y="4835525"/>
            <a:ext cx="838200" cy="2857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41;p14"/>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42" name="Google Shape;42;p14"/>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14"/>
          <p:cNvSpPr txBox="1">
            <a:spLocks noGrp="1"/>
          </p:cNvSpPr>
          <p:nvPr>
            <p:ph type="body" idx="1"/>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14"/>
          <p:cNvSpPr txBox="1">
            <a:spLocks noGrp="1"/>
          </p:cNvSpPr>
          <p:nvPr>
            <p:ph type="body" idx="2"/>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5" name="Google Shape;45;p14"/>
          <p:cNvSpPr txBox="1">
            <a:spLocks noGrp="1"/>
          </p:cNvSpPr>
          <p:nvPr>
            <p:ph type="body" idx="3"/>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4"/>
          <p:cNvSpPr/>
          <p:nvPr/>
        </p:nvSpPr>
        <p:spPr>
          <a:xfrm>
            <a:off x="0" y="1182488"/>
            <a:ext cx="8239874" cy="2647762"/>
          </a:xfrm>
          <a:prstGeom prst="rect">
            <a:avLst/>
          </a:prstGeom>
          <a:gradFill>
            <a:gsLst>
              <a:gs pos="0">
                <a:srgbClr val="E9EFF2"/>
              </a:gs>
              <a:gs pos="17000">
                <a:srgbClr val="0A5185"/>
              </a:gs>
              <a:gs pos="95575">
                <a:srgbClr val="032D4F"/>
              </a:gs>
              <a:gs pos="100000">
                <a:srgbClr val="032D4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14"/>
          <p:cNvSpPr txBox="1">
            <a:spLocks noGrp="1"/>
          </p:cNvSpPr>
          <p:nvPr>
            <p:ph type="body" idx="4"/>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body" idx="5"/>
          </p:nvPr>
        </p:nvSpPr>
        <p:spPr>
          <a:xfrm>
            <a:off x="-133564" y="2181225"/>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9" name="Google Shape;49;p14"/>
          <p:cNvPicPr preferRelativeResize="0"/>
          <p:nvPr/>
        </p:nvPicPr>
        <p:blipFill rotWithShape="1">
          <a:blip r:embed="rId2">
            <a:alphaModFix/>
          </a:blip>
          <a:srcRect/>
          <a:stretch/>
        </p:blipFill>
        <p:spPr>
          <a:xfrm>
            <a:off x="7253555" y="69323"/>
            <a:ext cx="851215" cy="856654"/>
          </a:xfrm>
          <a:prstGeom prst="rect">
            <a:avLst/>
          </a:prstGeom>
          <a:noFill/>
          <a:ln>
            <a:noFill/>
          </a:ln>
        </p:spPr>
      </p:pic>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42"/>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4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4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43"/>
          <p:cNvSpPr txBox="1">
            <a:spLocks noGrp="1"/>
          </p:cNvSpPr>
          <p:nvPr>
            <p:ph type="body" idx="1"/>
          </p:nvPr>
        </p:nvSpPr>
        <p:spPr>
          <a:xfrm>
            <a:off x="623888" y="3441700"/>
            <a:ext cx="7886700" cy="1125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8" name="Google Shape;308;p4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4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44"/>
          <p:cNvSpPr txBox="1">
            <a:spLocks noGrp="1"/>
          </p:cNvSpPr>
          <p:nvPr>
            <p:ph type="body" idx="1"/>
          </p:nvPr>
        </p:nvSpPr>
        <p:spPr>
          <a:xfrm>
            <a:off x="62865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44"/>
          <p:cNvSpPr txBox="1">
            <a:spLocks noGrp="1"/>
          </p:cNvSpPr>
          <p:nvPr>
            <p:ph type="body" idx="2"/>
          </p:nvPr>
        </p:nvSpPr>
        <p:spPr>
          <a:xfrm>
            <a:off x="464820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4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630238"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45"/>
          <p:cNvSpPr txBox="1">
            <a:spLocks noGrp="1"/>
          </p:cNvSpPr>
          <p:nvPr>
            <p:ph type="body" idx="1"/>
          </p:nvPr>
        </p:nvSpPr>
        <p:spPr>
          <a:xfrm>
            <a:off x="630238" y="1260475"/>
            <a:ext cx="3868737"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1" name="Google Shape;321;p45"/>
          <p:cNvSpPr txBox="1">
            <a:spLocks noGrp="1"/>
          </p:cNvSpPr>
          <p:nvPr>
            <p:ph type="body" idx="2"/>
          </p:nvPr>
        </p:nvSpPr>
        <p:spPr>
          <a:xfrm>
            <a:off x="630238" y="1879600"/>
            <a:ext cx="3868737"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5"/>
          <p:cNvSpPr txBox="1">
            <a:spLocks noGrp="1"/>
          </p:cNvSpPr>
          <p:nvPr>
            <p:ph type="body" idx="3"/>
          </p:nvPr>
        </p:nvSpPr>
        <p:spPr>
          <a:xfrm>
            <a:off x="4629150" y="1260475"/>
            <a:ext cx="3887788"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3" name="Google Shape;323;p45"/>
          <p:cNvSpPr txBox="1">
            <a:spLocks noGrp="1"/>
          </p:cNvSpPr>
          <p:nvPr>
            <p:ph type="body" idx="4"/>
          </p:nvPr>
        </p:nvSpPr>
        <p:spPr>
          <a:xfrm>
            <a:off x="4629150" y="1879600"/>
            <a:ext cx="3887788"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4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4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7"/>
        <p:cNvGrpSpPr/>
        <p:nvPr/>
      </p:nvGrpSpPr>
      <p:grpSpPr>
        <a:xfrm>
          <a:off x="0" y="0"/>
          <a:ext cx="0" cy="0"/>
          <a:chOff x="0" y="0"/>
          <a:chExt cx="0" cy="0"/>
        </a:xfrm>
      </p:grpSpPr>
      <p:sp>
        <p:nvSpPr>
          <p:cNvPr id="328" name="Google Shape;328;p46"/>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4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4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4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2"/>
        <p:cNvGrpSpPr/>
        <p:nvPr/>
      </p:nvGrpSpPr>
      <p:grpSpPr>
        <a:xfrm>
          <a:off x="0" y="0"/>
          <a:ext cx="0" cy="0"/>
          <a:chOff x="0" y="0"/>
          <a:chExt cx="0" cy="0"/>
        </a:xfrm>
      </p:grpSpPr>
      <p:sp>
        <p:nvSpPr>
          <p:cNvPr id="333" name="Google Shape;333;p4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4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4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6"/>
        <p:cNvGrpSpPr/>
        <p:nvPr/>
      </p:nvGrpSpPr>
      <p:grpSpPr>
        <a:xfrm>
          <a:off x="0" y="0"/>
          <a:ext cx="0" cy="0"/>
          <a:chOff x="0" y="0"/>
          <a:chExt cx="0" cy="0"/>
        </a:xfrm>
      </p:grpSpPr>
      <p:sp>
        <p:nvSpPr>
          <p:cNvPr id="337" name="Google Shape;337;p48"/>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p48"/>
          <p:cNvSpPr txBox="1">
            <a:spLocks noGrp="1"/>
          </p:cNvSpPr>
          <p:nvPr>
            <p:ph type="body" idx="1"/>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39" name="Google Shape;339;p48"/>
          <p:cNvSpPr txBox="1">
            <a:spLocks noGrp="1"/>
          </p:cNvSpPr>
          <p:nvPr>
            <p:ph type="body" idx="2"/>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0" name="Google Shape;340;p4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4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4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49"/>
          <p:cNvSpPr>
            <a:spLocks noGrp="1"/>
          </p:cNvSpPr>
          <p:nvPr>
            <p:ph type="pic" idx="2"/>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6" name="Google Shape;346;p49"/>
          <p:cNvSpPr txBox="1">
            <a:spLocks noGrp="1"/>
          </p:cNvSpPr>
          <p:nvPr>
            <p:ph type="body" idx="1"/>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7" name="Google Shape;347;p4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4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2" name="Google Shape;352;p50"/>
          <p:cNvSpPr txBox="1">
            <a:spLocks noGrp="1"/>
          </p:cNvSpPr>
          <p:nvPr>
            <p:ph type="body" idx="1"/>
          </p:nvPr>
        </p:nvSpPr>
        <p:spPr>
          <a:xfrm rot="5400000">
            <a:off x="2940844" y="-942181"/>
            <a:ext cx="3262312"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5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5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5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rot="5400000">
            <a:off x="5350669" y="1467644"/>
            <a:ext cx="4357687"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51"/>
          <p:cNvSpPr txBox="1">
            <a:spLocks noGrp="1"/>
          </p:cNvSpPr>
          <p:nvPr>
            <p:ph type="body" idx="1"/>
          </p:nvPr>
        </p:nvSpPr>
        <p:spPr>
          <a:xfrm rot="5400000">
            <a:off x="1331119" y="-427831"/>
            <a:ext cx="4357687"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5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5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5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way From Home">
  <p:cSld name="Away From Home">
    <p:spTree>
      <p:nvGrpSpPr>
        <p:cNvPr id="1" name="Shape 50"/>
        <p:cNvGrpSpPr/>
        <p:nvPr/>
      </p:nvGrpSpPr>
      <p:grpSpPr>
        <a:xfrm>
          <a:off x="0" y="0"/>
          <a:ext cx="0" cy="0"/>
          <a:chOff x="0" y="0"/>
          <a:chExt cx="0" cy="0"/>
        </a:xfrm>
      </p:grpSpPr>
      <p:pic>
        <p:nvPicPr>
          <p:cNvPr id="51" name="Google Shape;51;p15" descr="C:\Brown_IR_PERM99\Corporate Communications\Presentation Creation\Templates\0 NEW CORP TEMPLATE\Corporate\Design Files\Photoshop Output\Cover_Purple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52" name="Google Shape;52;p15"/>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53" name="Google Shape;53;p15"/>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15"/>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Only with TFM Branding" type="titleOnly">
  <p:cSld name="TITLE_ONLY">
    <p:spTree>
      <p:nvGrpSpPr>
        <p:cNvPr id="1" name="Shape 374"/>
        <p:cNvGrpSpPr/>
        <p:nvPr/>
      </p:nvGrpSpPr>
      <p:grpSpPr>
        <a:xfrm>
          <a:off x="0" y="0"/>
          <a:ext cx="0" cy="0"/>
          <a:chOff x="0" y="0"/>
          <a:chExt cx="0" cy="0"/>
        </a:xfrm>
      </p:grpSpPr>
      <p:pic>
        <p:nvPicPr>
          <p:cNvPr id="375" name="Google Shape;375;p53" descr="C:\Brown_IR_PERM99\Presentation Creation\New Draft\2016\Strategy Session\Artwork\Gingham\150ppi PNG\Gingham Art6.png"/>
          <p:cNvPicPr preferRelativeResize="0"/>
          <p:nvPr/>
        </p:nvPicPr>
        <p:blipFill rotWithShape="1">
          <a:blip r:embed="rId2">
            <a:alphaModFix/>
          </a:blip>
          <a:srcRect l="5308" t="92367"/>
          <a:stretch/>
        </p:blipFill>
        <p:spPr>
          <a:xfrm>
            <a:off x="0" y="4599389"/>
            <a:ext cx="9144000" cy="563161"/>
          </a:xfrm>
          <a:prstGeom prst="rect">
            <a:avLst/>
          </a:prstGeom>
          <a:noFill/>
          <a:ln>
            <a:noFill/>
          </a:ln>
        </p:spPr>
      </p:pic>
      <p:pic>
        <p:nvPicPr>
          <p:cNvPr id="376" name="Google Shape;376;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b="97476"/>
          <a:stretch/>
        </p:blipFill>
        <p:spPr>
          <a:xfrm>
            <a:off x="0" y="0"/>
            <a:ext cx="9144000" cy="118752"/>
          </a:xfrm>
          <a:prstGeom prst="rect">
            <a:avLst/>
          </a:prstGeom>
          <a:noFill/>
          <a:ln>
            <a:noFill/>
          </a:ln>
        </p:spPr>
      </p:pic>
      <p:sp>
        <p:nvSpPr>
          <p:cNvPr id="377" name="Google Shape;377;p53"/>
          <p:cNvSpPr/>
          <p:nvPr/>
        </p:nvSpPr>
        <p:spPr>
          <a:xfrm>
            <a:off x="0" y="118752"/>
            <a:ext cx="9144000" cy="45103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8" name="Google Shape;378;p53"/>
          <p:cNvPicPr preferRelativeResize="0"/>
          <p:nvPr/>
        </p:nvPicPr>
        <p:blipFill rotWithShape="1">
          <a:blip r:embed="rId4">
            <a:alphaModFix/>
          </a:blip>
          <a:srcRect/>
          <a:stretch/>
        </p:blipFill>
        <p:spPr>
          <a:xfrm>
            <a:off x="785573" y="133350"/>
            <a:ext cx="8358428" cy="4489790"/>
          </a:xfrm>
          <a:prstGeom prst="rect">
            <a:avLst/>
          </a:prstGeom>
          <a:noFill/>
          <a:ln>
            <a:noFill/>
          </a:ln>
        </p:spPr>
      </p:pic>
      <p:sp>
        <p:nvSpPr>
          <p:cNvPr id="379" name="Google Shape;379;p53"/>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80" name="Google Shape;380;p53"/>
          <p:cNvSpPr txBox="1"/>
          <p:nvPr/>
        </p:nvSpPr>
        <p:spPr>
          <a:xfrm>
            <a:off x="1508423" y="3524836"/>
            <a:ext cx="7635577" cy="779701"/>
          </a:xfrm>
          <a:prstGeom prst="rect">
            <a:avLst/>
          </a:prstGeom>
          <a:solidFill>
            <a:schemeClr val="lt1">
              <a:alpha val="40000"/>
            </a:schemeClr>
          </a:solidFill>
          <a:ln>
            <a:noFill/>
          </a:ln>
        </p:spPr>
        <p:txBody>
          <a:bodyPr spcFirstLastPara="1" wrap="square" lIns="91425" tIns="182875" rIns="91425" bIns="182875" anchor="t" anchorCtr="0">
            <a:spAutoFit/>
          </a:bodyPr>
          <a:lstStyle/>
          <a:p>
            <a:pPr marL="0" marR="0" lvl="0" indent="0" algn="l" rtl="0">
              <a:lnSpc>
                <a:spcPct val="145454"/>
              </a:lnSpc>
              <a:spcBef>
                <a:spcPts val="0"/>
              </a:spcBef>
              <a:spcAft>
                <a:spcPts val="0"/>
              </a:spcAft>
              <a:buNone/>
            </a:pPr>
            <a:r>
              <a:rPr lang="en-US" sz="2200">
                <a:solidFill>
                  <a:srgbClr val="000000"/>
                </a:solidFill>
                <a:latin typeface="Arial Black"/>
                <a:ea typeface="Arial Black"/>
                <a:cs typeface="Arial Black"/>
                <a:sym typeface="Arial Black"/>
              </a:rPr>
              <a:t>             </a:t>
            </a:r>
            <a:endParaRPr sz="2200">
              <a:solidFill>
                <a:srgbClr val="000000"/>
              </a:solidFill>
              <a:latin typeface="Arial Black"/>
              <a:ea typeface="Arial Black"/>
              <a:cs typeface="Arial Black"/>
              <a:sym typeface="Arial Black"/>
            </a:endParaRPr>
          </a:p>
        </p:txBody>
      </p:sp>
      <p:sp>
        <p:nvSpPr>
          <p:cNvPr id="381" name="Google Shape;381;p53"/>
          <p:cNvSpPr txBox="1">
            <a:spLocks noGrp="1"/>
          </p:cNvSpPr>
          <p:nvPr>
            <p:ph type="title"/>
          </p:nvPr>
        </p:nvSpPr>
        <p:spPr>
          <a:xfrm>
            <a:off x="2362200" y="3486150"/>
            <a:ext cx="6781800"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2200"/>
              <a:buFont typeface="Arial Black"/>
              <a:buNone/>
              <a:defRPr sz="2200">
                <a:solidFill>
                  <a:srgbClr val="000000"/>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82" name="Google Shape;382;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t="98153"/>
          <a:stretch/>
        </p:blipFill>
        <p:spPr>
          <a:xfrm>
            <a:off x="0" y="4622326"/>
            <a:ext cx="9144000" cy="45719"/>
          </a:xfrm>
          <a:prstGeom prst="rect">
            <a:avLst/>
          </a:prstGeom>
          <a:noFill/>
          <a:ln>
            <a:noFill/>
          </a:ln>
        </p:spPr>
      </p:pic>
      <p:pic>
        <p:nvPicPr>
          <p:cNvPr id="383" name="Google Shape;383;p53"/>
          <p:cNvPicPr preferRelativeResize="0"/>
          <p:nvPr/>
        </p:nvPicPr>
        <p:blipFill rotWithShape="1">
          <a:blip r:embed="rId5">
            <a:alphaModFix/>
          </a:blip>
          <a:srcRect b="13027"/>
          <a:stretch/>
        </p:blipFill>
        <p:spPr>
          <a:xfrm>
            <a:off x="8116955" y="4563578"/>
            <a:ext cx="838201" cy="422822"/>
          </a:xfrm>
          <a:prstGeom prst="rect">
            <a:avLst/>
          </a:prstGeom>
          <a:noFill/>
          <a:ln>
            <a:noFill/>
          </a:ln>
          <a:effectLst>
            <a:outerShdw blurRad="50800" dist="38100" dir="2700000" algn="tl" rotWithShape="0">
              <a:srgbClr val="000000">
                <a:alpha val="40000"/>
              </a:srgbClr>
            </a:outerShdw>
          </a:effectLst>
        </p:spPr>
      </p:pic>
      <p:sp>
        <p:nvSpPr>
          <p:cNvPr id="384" name="Google Shape;384;p53"/>
          <p:cNvSpPr/>
          <p:nvPr/>
        </p:nvSpPr>
        <p:spPr>
          <a:xfrm>
            <a:off x="0" y="309294"/>
            <a:ext cx="1169907" cy="1113042"/>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G</a:t>
            </a:r>
            <a:endParaRPr/>
          </a:p>
        </p:txBody>
      </p:sp>
      <p:pic>
        <p:nvPicPr>
          <p:cNvPr id="385" name="Google Shape;385;p53"/>
          <p:cNvPicPr preferRelativeResize="0"/>
          <p:nvPr/>
        </p:nvPicPr>
        <p:blipFill rotWithShape="1">
          <a:blip r:embed="rId6">
            <a:alphaModFix/>
          </a:blip>
          <a:srcRect/>
          <a:stretch/>
        </p:blipFill>
        <p:spPr>
          <a:xfrm>
            <a:off x="76200" y="265291"/>
            <a:ext cx="1127667" cy="1237386"/>
          </a:xfrm>
          <a:prstGeom prst="rect">
            <a:avLst/>
          </a:prstGeom>
          <a:noFill/>
          <a:ln>
            <a:noFill/>
          </a:ln>
        </p:spPr>
      </p:pic>
      <p:sp>
        <p:nvSpPr>
          <p:cNvPr id="386" name="Google Shape;386;p53"/>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Workstreams with TFM Branding">
  <p:cSld name="Three Workstreams with TFM Branding">
    <p:spTree>
      <p:nvGrpSpPr>
        <p:cNvPr id="1" name="Shape 387"/>
        <p:cNvGrpSpPr/>
        <p:nvPr/>
      </p:nvGrpSpPr>
      <p:grpSpPr>
        <a:xfrm>
          <a:off x="0" y="0"/>
          <a:ext cx="0" cy="0"/>
          <a:chOff x="0" y="0"/>
          <a:chExt cx="0" cy="0"/>
        </a:xfrm>
      </p:grpSpPr>
      <p:cxnSp>
        <p:nvCxnSpPr>
          <p:cNvPr id="388" name="Google Shape;388;p54"/>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389" name="Google Shape;389;p54"/>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390" name="Google Shape;390;p54"/>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91" name="Google Shape;391;p54"/>
          <p:cNvSpPr txBox="1">
            <a:spLocks noGrp="1"/>
          </p:cNvSpPr>
          <p:nvPr>
            <p:ph type="body" idx="1"/>
          </p:nvPr>
        </p:nvSpPr>
        <p:spPr>
          <a:xfrm>
            <a:off x="1981200" y="991355"/>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2" name="Google Shape;392;p54"/>
          <p:cNvSpPr txBox="1">
            <a:spLocks noGrp="1"/>
          </p:cNvSpPr>
          <p:nvPr>
            <p:ph type="body" idx="2"/>
          </p:nvPr>
        </p:nvSpPr>
        <p:spPr>
          <a:xfrm>
            <a:off x="1981200" y="381756"/>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3" name="Google Shape;393;p54"/>
          <p:cNvSpPr txBox="1">
            <a:spLocks noGrp="1"/>
          </p:cNvSpPr>
          <p:nvPr>
            <p:ph type="body" idx="3"/>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4" name="Google Shape;394;p54"/>
          <p:cNvSpPr txBox="1">
            <a:spLocks noGrp="1"/>
          </p:cNvSpPr>
          <p:nvPr>
            <p:ph type="body" idx="4"/>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5" name="Google Shape;395;p54"/>
          <p:cNvSpPr txBox="1">
            <a:spLocks noGrp="1"/>
          </p:cNvSpPr>
          <p:nvPr>
            <p:ph type="body" idx="5"/>
          </p:nvPr>
        </p:nvSpPr>
        <p:spPr>
          <a:xfrm>
            <a:off x="1981200" y="3873103"/>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6" name="Google Shape;396;p54"/>
          <p:cNvSpPr txBox="1">
            <a:spLocks noGrp="1"/>
          </p:cNvSpPr>
          <p:nvPr>
            <p:ph type="body" idx="6"/>
          </p:nvPr>
        </p:nvSpPr>
        <p:spPr>
          <a:xfrm>
            <a:off x="1981200" y="3263504"/>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With Gingham" type="blank">
  <p:cSld name="BLANK">
    <p:spTree>
      <p:nvGrpSpPr>
        <p:cNvPr id="1" name="Shape 397"/>
        <p:cNvGrpSpPr/>
        <p:nvPr/>
      </p:nvGrpSpPr>
      <p:grpSpPr>
        <a:xfrm>
          <a:off x="0" y="0"/>
          <a:ext cx="0" cy="0"/>
          <a:chOff x="0" y="0"/>
          <a:chExt cx="0" cy="0"/>
        </a:xfrm>
      </p:grpSpPr>
      <p:cxnSp>
        <p:nvCxnSpPr>
          <p:cNvPr id="398" name="Google Shape;398;p55"/>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399" name="Google Shape;399;p55"/>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Blank With Gingham">
  <p:cSld name="1_Blank With Gingham">
    <p:spTree>
      <p:nvGrpSpPr>
        <p:cNvPr id="1" name="Shape 400"/>
        <p:cNvGrpSpPr/>
        <p:nvPr/>
      </p:nvGrpSpPr>
      <p:grpSpPr>
        <a:xfrm>
          <a:off x="0" y="0"/>
          <a:ext cx="0" cy="0"/>
          <a:chOff x="0" y="0"/>
          <a:chExt cx="0" cy="0"/>
        </a:xfrm>
      </p:grpSpPr>
      <p:cxnSp>
        <p:nvCxnSpPr>
          <p:cNvPr id="401" name="Google Shape;401;p56"/>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402" name="Google Shape;402;p56"/>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03" name="Google Shape;403;p56"/>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404" name="Google Shape;404;p56"/>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405" name="Google Shape;405;p56"/>
          <p:cNvSpPr txBox="1">
            <a:spLocks noGrp="1"/>
          </p:cNvSpPr>
          <p:nvPr>
            <p:ph type="body" idx="1"/>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06" name="Google Shape;406;p56"/>
          <p:cNvSpPr txBox="1">
            <a:spLocks noGrp="1"/>
          </p:cNvSpPr>
          <p:nvPr>
            <p:ph type="body" idx="2"/>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sumer">
  <p:cSld name="Consumer">
    <p:spTree>
      <p:nvGrpSpPr>
        <p:cNvPr id="1" name="Shape 58"/>
        <p:cNvGrpSpPr/>
        <p:nvPr/>
      </p:nvGrpSpPr>
      <p:grpSpPr>
        <a:xfrm>
          <a:off x="0" y="0"/>
          <a:ext cx="0" cy="0"/>
          <a:chOff x="0" y="0"/>
          <a:chExt cx="0" cy="0"/>
        </a:xfrm>
      </p:grpSpPr>
      <p:pic>
        <p:nvPicPr>
          <p:cNvPr id="59" name="Google Shape;59;p16" descr="C:\Brown_IR_PERM99\Corporate Communications\Presentation Creation\Templates\0 NEW CORP TEMPLATE\Corporate\Design Files\Photoshop Output\Cover_Green_90.jpg"/>
          <p:cNvPicPr preferRelativeResize="0"/>
          <p:nvPr/>
        </p:nvPicPr>
        <p:blipFill rotWithShape="1">
          <a:blip r:embed="rId2">
            <a:alphaModFix/>
          </a:blip>
          <a:srcRect/>
          <a:stretch/>
        </p:blipFill>
        <p:spPr>
          <a:xfrm>
            <a:off x="0" y="3175"/>
            <a:ext cx="9144000" cy="5140325"/>
          </a:xfrm>
          <a:prstGeom prst="rect">
            <a:avLst/>
          </a:prstGeom>
          <a:noFill/>
          <a:ln>
            <a:noFill/>
          </a:ln>
        </p:spPr>
      </p:pic>
      <p:sp>
        <p:nvSpPr>
          <p:cNvPr id="60" name="Google Shape;60;p16"/>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Consumer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1" name="Google Shape;61;p16"/>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ffee">
  <p:cSld name="Coffee">
    <p:spTree>
      <p:nvGrpSpPr>
        <p:cNvPr id="1" name="Shape 66"/>
        <p:cNvGrpSpPr/>
        <p:nvPr/>
      </p:nvGrpSpPr>
      <p:grpSpPr>
        <a:xfrm>
          <a:off x="0" y="0"/>
          <a:ext cx="0" cy="0"/>
          <a:chOff x="0" y="0"/>
          <a:chExt cx="0" cy="0"/>
        </a:xfrm>
      </p:grpSpPr>
      <p:pic>
        <p:nvPicPr>
          <p:cNvPr id="67" name="Google Shape;67;p17" descr="C:\Brown_IR_PERM99\Corporate Communications\Presentation Creation\Templates\0 NEW CORP TEMPLATE\Corporate\Design Files\Photoshop Output\Cover_Teal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68" name="Google Shape;68;p17"/>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Coffee</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9" name="Google Shape;69;p17"/>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7"/>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7"/>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7"/>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atural Foods">
  <p:cSld name="Natural Foods">
    <p:spTree>
      <p:nvGrpSpPr>
        <p:cNvPr id="1" name="Shape 74"/>
        <p:cNvGrpSpPr/>
        <p:nvPr/>
      </p:nvGrpSpPr>
      <p:grpSpPr>
        <a:xfrm>
          <a:off x="0" y="0"/>
          <a:ext cx="0" cy="0"/>
          <a:chOff x="0" y="0"/>
          <a:chExt cx="0" cy="0"/>
        </a:xfrm>
      </p:grpSpPr>
      <p:pic>
        <p:nvPicPr>
          <p:cNvPr id="75" name="Google Shape;75;p18" descr="C:\Brown_IR_PERM99\Corporate Communications\Presentation Creation\Templates\0 NEW CORP TEMPLATE\Corporate\Design Files\Photoshop Output\Cover_Blue_90.jpg"/>
          <p:cNvPicPr preferRelativeResize="0"/>
          <p:nvPr/>
        </p:nvPicPr>
        <p:blipFill rotWithShape="1">
          <a:blip r:embed="rId2">
            <a:alphaModFix/>
          </a:blip>
          <a:srcRect/>
          <a:stretch/>
        </p:blipFill>
        <p:spPr>
          <a:xfrm>
            <a:off x="0" y="9525"/>
            <a:ext cx="9144000" cy="5133975"/>
          </a:xfrm>
          <a:prstGeom prst="rect">
            <a:avLst/>
          </a:prstGeom>
          <a:noFill/>
          <a:ln>
            <a:noFill/>
          </a:ln>
        </p:spPr>
      </p:pic>
      <p:sp>
        <p:nvSpPr>
          <p:cNvPr id="76" name="Google Shape;76;p18"/>
          <p:cNvSpPr/>
          <p:nvPr/>
        </p:nvSpPr>
        <p:spPr>
          <a:xfrm>
            <a:off x="0" y="928688"/>
            <a:ext cx="180975" cy="1285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18"/>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Natural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78" name="Google Shape;78;p18"/>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8"/>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et">
  <p:cSld name="Pet">
    <p:spTree>
      <p:nvGrpSpPr>
        <p:cNvPr id="1" name="Shape 83"/>
        <p:cNvGrpSpPr/>
        <p:nvPr/>
      </p:nvGrpSpPr>
      <p:grpSpPr>
        <a:xfrm>
          <a:off x="0" y="0"/>
          <a:ext cx="0" cy="0"/>
          <a:chOff x="0" y="0"/>
          <a:chExt cx="0" cy="0"/>
        </a:xfrm>
      </p:grpSpPr>
      <p:pic>
        <p:nvPicPr>
          <p:cNvPr id="84" name="Google Shape;84;p19" descr="C:\Brown_IR_PERM99\Corporate Communications\Presentation Creation\Templates\0 NEW CORP TEMPLATE\Corporate\Design Files\Photoshop Output\Cover_Brown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85" name="Google Shape;85;p19"/>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Pet</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86" name="Google Shape;86;p19"/>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nal">
  <p:cSld name="Internal">
    <p:spTree>
      <p:nvGrpSpPr>
        <p:cNvPr id="1" name="Shape 91"/>
        <p:cNvGrpSpPr/>
        <p:nvPr/>
      </p:nvGrpSpPr>
      <p:grpSpPr>
        <a:xfrm>
          <a:off x="0" y="0"/>
          <a:ext cx="0" cy="0"/>
          <a:chOff x="0" y="0"/>
          <a:chExt cx="0" cy="0"/>
        </a:xfrm>
      </p:grpSpPr>
      <p:pic>
        <p:nvPicPr>
          <p:cNvPr id="92" name="Google Shape;92;p20" descr="C:\Brown_IR_PERM99\Corporate Communications\Presentation Creation\Templates\0 NEW CORP TEMPLATE\Corporate\Design Files\Photoshop Output\Cover_Orange_90.jpg"/>
          <p:cNvPicPr preferRelativeResize="0"/>
          <p:nvPr/>
        </p:nvPicPr>
        <p:blipFill rotWithShape="1">
          <a:blip r:embed="rId2">
            <a:alphaModFix/>
          </a:blip>
          <a:srcRect/>
          <a:stretch/>
        </p:blipFill>
        <p:spPr>
          <a:xfrm>
            <a:off x="1588" y="0"/>
            <a:ext cx="9142412" cy="5143500"/>
          </a:xfrm>
          <a:prstGeom prst="rect">
            <a:avLst/>
          </a:prstGeom>
          <a:noFill/>
          <a:ln>
            <a:noFill/>
          </a:ln>
        </p:spPr>
      </p:pic>
      <p:sp>
        <p:nvSpPr>
          <p:cNvPr id="93" name="Google Shape;93;p20"/>
          <p:cNvSpPr txBox="1"/>
          <p:nvPr/>
        </p:nvSpPr>
        <p:spPr>
          <a:xfrm>
            <a:off x="15875" y="5170488"/>
            <a:ext cx="41656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internally focused.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94" name="Google Shape;94;p20"/>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20"/>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42.xml"/><Relationship Id="rId7" Type="http://schemas.openxmlformats.org/officeDocument/2006/relationships/image" Target="../media/image53.jp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theme" Target="../theme/theme3.xml"/><Relationship Id="rId10" Type="http://schemas.openxmlformats.org/officeDocument/2006/relationships/image" Target="../media/image56.png"/><Relationship Id="rId4" Type="http://schemas.openxmlformats.org/officeDocument/2006/relationships/slideLayout" Target="../slideLayouts/slideLayout43.xml"/><Relationship Id="rId9" Type="http://schemas.openxmlformats.org/officeDocument/2006/relationships/image" Target="../media/image5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9" name="Google Shape;289;p40"/>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4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4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4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363" name="Google Shape;363;p52"/>
          <p:cNvSpPr txBox="1">
            <a:spLocks noGrp="1"/>
          </p:cNvSpPr>
          <p:nvPr>
            <p:ph type="title"/>
          </p:nvPr>
        </p:nvSpPr>
        <p:spPr>
          <a:xfrm>
            <a:off x="152400" y="209550"/>
            <a:ext cx="7239000" cy="857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Arial Black"/>
              <a:buNone/>
              <a:defRPr sz="28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4" name="Google Shape;364;p5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5" name="Google Shape;365;p52" descr="C:\Brown_IR_PERM99\Presentation Creation\New Draft\2016\Strategy Session\Artwork\Gingham\150ppi PNG\Gingham Art6.png"/>
          <p:cNvPicPr preferRelativeResize="0"/>
          <p:nvPr/>
        </p:nvPicPr>
        <p:blipFill rotWithShape="1">
          <a:blip r:embed="rId6">
            <a:alphaModFix/>
          </a:blip>
          <a:srcRect l="5308" t="94606" b="2323"/>
          <a:stretch/>
        </p:blipFill>
        <p:spPr>
          <a:xfrm>
            <a:off x="0" y="4917018"/>
            <a:ext cx="9144000" cy="226481"/>
          </a:xfrm>
          <a:prstGeom prst="rect">
            <a:avLst/>
          </a:prstGeom>
          <a:noFill/>
          <a:ln>
            <a:noFill/>
          </a:ln>
        </p:spPr>
      </p:pic>
      <p:pic>
        <p:nvPicPr>
          <p:cNvPr id="366" name="Google Shape;366;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1262" b="97476"/>
          <a:stretch/>
        </p:blipFill>
        <p:spPr>
          <a:xfrm>
            <a:off x="0" y="-19050"/>
            <a:ext cx="9144000" cy="59376"/>
          </a:xfrm>
          <a:prstGeom prst="rect">
            <a:avLst/>
          </a:prstGeom>
          <a:noFill/>
          <a:ln>
            <a:noFill/>
          </a:ln>
        </p:spPr>
      </p:pic>
      <p:pic>
        <p:nvPicPr>
          <p:cNvPr id="367" name="Google Shape;367;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98153"/>
          <a:stretch/>
        </p:blipFill>
        <p:spPr>
          <a:xfrm>
            <a:off x="0" y="4888231"/>
            <a:ext cx="9144000" cy="45719"/>
          </a:xfrm>
          <a:prstGeom prst="rect">
            <a:avLst/>
          </a:prstGeom>
          <a:noFill/>
          <a:ln>
            <a:noFill/>
          </a:ln>
        </p:spPr>
      </p:pic>
      <p:pic>
        <p:nvPicPr>
          <p:cNvPr id="368" name="Google Shape;368;p52"/>
          <p:cNvPicPr preferRelativeResize="0"/>
          <p:nvPr/>
        </p:nvPicPr>
        <p:blipFill rotWithShape="1">
          <a:blip r:embed="rId8">
            <a:alphaModFix/>
          </a:blip>
          <a:srcRect b="13027"/>
          <a:stretch/>
        </p:blipFill>
        <p:spPr>
          <a:xfrm>
            <a:off x="8452938" y="4826815"/>
            <a:ext cx="516754" cy="260671"/>
          </a:xfrm>
          <a:prstGeom prst="rect">
            <a:avLst/>
          </a:prstGeom>
          <a:noFill/>
          <a:ln>
            <a:noFill/>
          </a:ln>
          <a:effectLst>
            <a:outerShdw blurRad="50800" dist="38100" dir="2700000" algn="tl" rotWithShape="0">
              <a:srgbClr val="000000">
                <a:alpha val="40000"/>
              </a:srgbClr>
            </a:outerShdw>
          </a:effectLst>
        </p:spPr>
      </p:pic>
      <p:sp>
        <p:nvSpPr>
          <p:cNvPr id="369" name="Google Shape;369;p52"/>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chemeClr val="lt1"/>
                </a:solidFill>
                <a:latin typeface="Calibri"/>
                <a:ea typeface="Calibri"/>
                <a:cs typeface="Calibri"/>
                <a:sym typeface="Calibri"/>
              </a:defRPr>
            </a:lvl1pPr>
            <a:lvl2pPr marL="0" marR="0" lvl="1" indent="0" algn="r" rtl="0">
              <a:spcBef>
                <a:spcPts val="0"/>
              </a:spcBef>
              <a:spcAft>
                <a:spcPts val="0"/>
              </a:spcAft>
              <a:buNone/>
              <a:defRPr sz="1200">
                <a:solidFill>
                  <a:schemeClr val="lt1"/>
                </a:solidFill>
                <a:latin typeface="Calibri"/>
                <a:ea typeface="Calibri"/>
                <a:cs typeface="Calibri"/>
                <a:sym typeface="Calibri"/>
              </a:defRPr>
            </a:lvl2pPr>
            <a:lvl3pPr marL="0" marR="0" lvl="2" indent="0" algn="r" rtl="0">
              <a:spcBef>
                <a:spcPts val="0"/>
              </a:spcBef>
              <a:spcAft>
                <a:spcPts val="0"/>
              </a:spcAft>
              <a:buNone/>
              <a:defRPr sz="1200">
                <a:solidFill>
                  <a:schemeClr val="lt1"/>
                </a:solidFill>
                <a:latin typeface="Calibri"/>
                <a:ea typeface="Calibri"/>
                <a:cs typeface="Calibri"/>
                <a:sym typeface="Calibri"/>
              </a:defRPr>
            </a:lvl3pPr>
            <a:lvl4pPr marL="0" marR="0" lvl="3" indent="0" algn="r" rtl="0">
              <a:spcBef>
                <a:spcPts val="0"/>
              </a:spcBef>
              <a:spcAft>
                <a:spcPts val="0"/>
              </a:spcAft>
              <a:buNone/>
              <a:defRPr sz="1200">
                <a:solidFill>
                  <a:schemeClr val="lt1"/>
                </a:solidFill>
                <a:latin typeface="Calibri"/>
                <a:ea typeface="Calibri"/>
                <a:cs typeface="Calibri"/>
                <a:sym typeface="Calibri"/>
              </a:defRPr>
            </a:lvl4pPr>
            <a:lvl5pPr marL="0" marR="0" lvl="4" indent="0" algn="r" rtl="0">
              <a:spcBef>
                <a:spcPts val="0"/>
              </a:spcBef>
              <a:spcAft>
                <a:spcPts val="0"/>
              </a:spcAft>
              <a:buNone/>
              <a:defRPr sz="1200">
                <a:solidFill>
                  <a:schemeClr val="lt1"/>
                </a:solidFill>
                <a:latin typeface="Calibri"/>
                <a:ea typeface="Calibri"/>
                <a:cs typeface="Calibri"/>
                <a:sym typeface="Calibri"/>
              </a:defRPr>
            </a:lvl5pPr>
            <a:lvl6pPr marL="0" marR="0" lvl="5" indent="0" algn="r" rtl="0">
              <a:spcBef>
                <a:spcPts val="0"/>
              </a:spcBef>
              <a:spcAft>
                <a:spcPts val="0"/>
              </a:spcAft>
              <a:buNone/>
              <a:defRPr sz="1200">
                <a:solidFill>
                  <a:schemeClr val="lt1"/>
                </a:solidFill>
                <a:latin typeface="Calibri"/>
                <a:ea typeface="Calibri"/>
                <a:cs typeface="Calibri"/>
                <a:sym typeface="Calibri"/>
              </a:defRPr>
            </a:lvl6pPr>
            <a:lvl7pPr marL="0" marR="0" lvl="6" indent="0" algn="r" rtl="0">
              <a:spcBef>
                <a:spcPts val="0"/>
              </a:spcBef>
              <a:spcAft>
                <a:spcPts val="0"/>
              </a:spcAft>
              <a:buNone/>
              <a:defRPr sz="1200">
                <a:solidFill>
                  <a:schemeClr val="lt1"/>
                </a:solidFill>
                <a:latin typeface="Calibri"/>
                <a:ea typeface="Calibri"/>
                <a:cs typeface="Calibri"/>
                <a:sym typeface="Calibri"/>
              </a:defRPr>
            </a:lvl7pPr>
            <a:lvl8pPr marL="0" marR="0" lvl="7" indent="0" algn="r" rtl="0">
              <a:spcBef>
                <a:spcPts val="0"/>
              </a:spcBef>
              <a:spcAft>
                <a:spcPts val="0"/>
              </a:spcAft>
              <a:buNone/>
              <a:defRPr sz="1200">
                <a:solidFill>
                  <a:schemeClr val="lt1"/>
                </a:solidFill>
                <a:latin typeface="Calibri"/>
                <a:ea typeface="Calibri"/>
                <a:cs typeface="Calibri"/>
                <a:sym typeface="Calibri"/>
              </a:defRPr>
            </a:lvl8pPr>
            <a:lvl9pPr marL="0" marR="0" lvl="8" indent="0" algn="r" rtl="0">
              <a:spcBef>
                <a:spcPts val="0"/>
              </a:spcBef>
              <a:spcAft>
                <a:spcPts val="0"/>
              </a:spcAft>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70" name="Google Shape;370;p52"/>
          <p:cNvPicPr preferRelativeResize="0"/>
          <p:nvPr/>
        </p:nvPicPr>
        <p:blipFill rotWithShape="1">
          <a:blip r:embed="rId9">
            <a:alphaModFix/>
          </a:blip>
          <a:srcRect l="71976" t="1693" r="19040" b="4424"/>
          <a:stretch/>
        </p:blipFill>
        <p:spPr>
          <a:xfrm>
            <a:off x="0" y="59376"/>
            <a:ext cx="707666" cy="4828855"/>
          </a:xfrm>
          <a:prstGeom prst="rect">
            <a:avLst/>
          </a:prstGeom>
          <a:noFill/>
          <a:ln>
            <a:noFill/>
          </a:ln>
        </p:spPr>
      </p:pic>
      <p:sp>
        <p:nvSpPr>
          <p:cNvPr id="371" name="Google Shape;371;p52"/>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pic>
        <p:nvPicPr>
          <p:cNvPr id="372" name="Google Shape;372;p52"/>
          <p:cNvPicPr preferRelativeResize="0"/>
          <p:nvPr/>
        </p:nvPicPr>
        <p:blipFill rotWithShape="1">
          <a:blip r:embed="rId10">
            <a:alphaModFix/>
          </a:blip>
          <a:srcRect l="35130" t="64736" r="41652"/>
          <a:stretch/>
        </p:blipFill>
        <p:spPr>
          <a:xfrm>
            <a:off x="7885348" y="138192"/>
            <a:ext cx="1106252" cy="1122362"/>
          </a:xfrm>
          <a:prstGeom prst="rect">
            <a:avLst/>
          </a:prstGeom>
          <a:noFill/>
          <a:ln>
            <a:noFill/>
          </a:ln>
        </p:spPr>
      </p:pic>
      <p:pic>
        <p:nvPicPr>
          <p:cNvPr id="373" name="Google Shape;373;p52"/>
          <p:cNvPicPr preferRelativeResize="0"/>
          <p:nvPr/>
        </p:nvPicPr>
        <p:blipFill rotWithShape="1">
          <a:blip r:embed="rId11">
            <a:alphaModFix/>
          </a:blip>
          <a:srcRect l="40315" t="7959" r="38324" b="69619"/>
          <a:stretch/>
        </p:blipFill>
        <p:spPr>
          <a:xfrm>
            <a:off x="8167339" y="451795"/>
            <a:ext cx="528622" cy="5548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5.gif"/><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1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2.gif"/><Relationship Id="rId5" Type="http://schemas.openxmlformats.org/officeDocument/2006/relationships/hyperlink" Target="https://creativecommons.org/licenses/by-sa/3.0/" TargetMode="External"/><Relationship Id="rId4" Type="http://schemas.openxmlformats.org/officeDocument/2006/relationships/hyperlink" Target="http://nancynwilson.com/slave-to-your-busines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8.png"/><Relationship Id="rId4" Type="http://schemas.openxmlformats.org/officeDocument/2006/relationships/image" Target="../media/image67.jpe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
          <p:cNvSpPr>
            <a:spLocks noGrp="1"/>
          </p:cNvSpPr>
          <p:nvPr>
            <p:ph type="pic" idx="2"/>
          </p:nvPr>
        </p:nvSpPr>
        <p:spPr>
          <a:xfrm>
            <a:off x="3338170"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2" name="Google Shape;412;p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None/>
            </a:pPr>
            <a:r>
              <a:rPr lang="en-US"/>
              <a:t>Programming Merit Badge</a:t>
            </a:r>
            <a:endParaRPr/>
          </a:p>
        </p:txBody>
      </p:sp>
      <p:sp>
        <p:nvSpPr>
          <p:cNvPr id="413" name="Google Shape;413;p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800"/>
              <a:buNone/>
            </a:pPr>
            <a:endParaRPr/>
          </a:p>
        </p:txBody>
      </p:sp>
      <p:sp>
        <p:nvSpPr>
          <p:cNvPr id="414" name="Google Shape;414;p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000"/>
              <a:buNone/>
            </a:pPr>
            <a:endParaRPr/>
          </a:p>
        </p:txBody>
      </p:sp>
      <p:sp>
        <p:nvSpPr>
          <p:cNvPr id="415" name="Google Shape;415;p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600"/>
              <a:buNone/>
            </a:pPr>
            <a:endParaRPr/>
          </a:p>
        </p:txBody>
      </p:sp>
      <p:sp>
        <p:nvSpPr>
          <p:cNvPr id="416" name="Google Shape;416;p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3200"/>
              <a:buNone/>
            </a:pPr>
            <a:endParaRPr/>
          </a:p>
        </p:txBody>
      </p:sp>
      <p:sp>
        <p:nvSpPr>
          <p:cNvPr id="417" name="Google Shape;417;p1"/>
          <p:cNvSpPr>
            <a:spLocks noGrp="1"/>
          </p:cNvSpPr>
          <p:nvPr>
            <p:ph type="pic" idx="7"/>
          </p:nvPr>
        </p:nvSpPr>
        <p:spPr>
          <a:xfrm>
            <a:off x="5295169"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8" name="Google Shape;418;p1"/>
          <p:cNvSpPr>
            <a:spLocks noGrp="1"/>
          </p:cNvSpPr>
          <p:nvPr>
            <p:ph type="pic" idx="8"/>
          </p:nvPr>
        </p:nvSpPr>
        <p:spPr>
          <a:xfrm>
            <a:off x="7242266" y="1062994"/>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0" name="Google Shape;420;p1"/>
          <p:cNvSpPr>
            <a:spLocks noGrp="1"/>
          </p:cNvSpPr>
          <p:nvPr>
            <p:ph type="pic" idx="13"/>
          </p:nvPr>
        </p:nvSpPr>
        <p:spPr>
          <a:xfrm>
            <a:off x="5297083"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1" name="Google Shape;421;p1"/>
          <p:cNvSpPr>
            <a:spLocks noGrp="1"/>
          </p:cNvSpPr>
          <p:nvPr>
            <p:ph type="pic" idx="14"/>
          </p:nvPr>
        </p:nvSpPr>
        <p:spPr>
          <a:xfrm>
            <a:off x="7244180" y="2416300"/>
            <a:ext cx="1899191" cy="1258351"/>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pic>
        <p:nvPicPr>
          <p:cNvPr id="10" name="Picture Placeholder 9">
            <a:extLst>
              <a:ext uri="{FF2B5EF4-FFF2-40B4-BE49-F238E27FC236}">
                <a16:creationId xmlns:a16="http://schemas.microsoft.com/office/drawing/2014/main" id="{B33B5196-C179-450C-8C81-D9059036A00F}"/>
              </a:ext>
            </a:extLst>
          </p:cNvPr>
          <p:cNvPicPr>
            <a:picLocks noGrp="1" noChangeAspect="1"/>
          </p:cNvPicPr>
          <p:nvPr>
            <p:ph type="pic" idx="9"/>
          </p:nvPr>
        </p:nvPicPr>
        <p:blipFill>
          <a:blip r:embed="rId8"/>
          <a:srcRect t="17021" b="17021"/>
          <a:stretch>
            <a:fillRect/>
          </a:stretch>
        </p:blipFill>
        <p:spPr>
          <a:xfrm>
            <a:off x="3340084" y="2416300"/>
            <a:ext cx="1899191" cy="1258351"/>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60" name="Google Shape;460;p5"/>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61" name="Google Shape;461;p5"/>
          <p:cNvSpPr txBox="1"/>
          <p:nvPr/>
        </p:nvSpPr>
        <p:spPr>
          <a:xfrm>
            <a:off x="4119937" y="1066800"/>
            <a:ext cx="4942913"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Prevention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Sit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Take Breaks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Standing Desks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Look Away to Prevent Eye Strain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Get up and move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Stretch neck and wrists</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62" name="Google Shape;462;p5" descr="Image result for computer program take a break"/>
          <p:cNvPicPr preferRelativeResize="0"/>
          <p:nvPr/>
        </p:nvPicPr>
        <p:blipFill rotWithShape="1">
          <a:blip r:embed="rId5">
            <a:alphaModFix/>
          </a:blip>
          <a:srcRect/>
          <a:stretch/>
        </p:blipFill>
        <p:spPr>
          <a:xfrm>
            <a:off x="171290" y="1113559"/>
            <a:ext cx="3586350" cy="3418076"/>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
          <p:cNvPicPr preferRelativeResize="0"/>
          <p:nvPr/>
        </p:nvPicPr>
        <p:blipFill rotWithShape="1">
          <a:blip r:embed="rId3">
            <a:alphaModFix/>
          </a:blip>
          <a:srcRect/>
          <a:stretch/>
        </p:blipFill>
        <p:spPr>
          <a:xfrm>
            <a:off x="5608706" y="1490470"/>
            <a:ext cx="2257425" cy="2028825"/>
          </a:xfrm>
          <a:prstGeom prst="rect">
            <a:avLst/>
          </a:prstGeom>
          <a:noFill/>
          <a:ln>
            <a:noFill/>
          </a:ln>
        </p:spPr>
      </p:pic>
      <p:sp>
        <p:nvSpPr>
          <p:cNvPr id="468" name="Google Shape;468;p6"/>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69" name="Google Shape;469;p6"/>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70" name="Google Shape;470;p6"/>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71" name="Google Shape;471;p6" descr="Image result for cyber chip"/>
          <p:cNvPicPr preferRelativeResize="0"/>
          <p:nvPr/>
        </p:nvPicPr>
        <p:blipFill rotWithShape="1">
          <a:blip r:embed="rId4">
            <a:alphaModFix/>
          </a:blip>
          <a:srcRect/>
          <a:stretch/>
        </p:blipFill>
        <p:spPr>
          <a:xfrm>
            <a:off x="81151" y="1018111"/>
            <a:ext cx="4544314" cy="3423383"/>
          </a:xfrm>
          <a:prstGeom prst="rect">
            <a:avLst/>
          </a:prstGeom>
          <a:noFill/>
          <a:ln>
            <a:noFill/>
          </a:ln>
        </p:spPr>
      </p:pic>
      <p:sp>
        <p:nvSpPr>
          <p:cNvPr id="472" name="Google Shape;472;p6"/>
          <p:cNvSpPr txBox="1"/>
          <p:nvPr/>
        </p:nvSpPr>
        <p:spPr>
          <a:xfrm>
            <a:off x="5034223" y="542985"/>
            <a:ext cx="3406392"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You have already!</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Read and sign the Level II Internet Safety Pledge from NetSmartz</a:t>
            </a: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Written and signed a personalized contract with your parent or guardian that outlines rules for using the computer and mobile devices, including what you can download, what you can post, and consequences for inappropriate use.</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5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478" name="Google Shape;478;p7"/>
          <p:cNvPicPr preferRelativeResize="0">
            <a:picLocks noGrp="1"/>
          </p:cNvPicPr>
          <p:nvPr>
            <p:ph type="body" idx="2"/>
          </p:nvPr>
        </p:nvPicPr>
        <p:blipFill rotWithShape="1">
          <a:blip r:embed="rId3">
            <a:alphaModFix/>
          </a:blip>
          <a:srcRect/>
          <a:stretch/>
        </p:blipFill>
        <p:spPr>
          <a:xfrm>
            <a:off x="6629538" y="127320"/>
            <a:ext cx="2443200" cy="3257700"/>
          </a:xfrm>
          <a:prstGeom prst="rect">
            <a:avLst/>
          </a:prstGeom>
          <a:noFill/>
          <a:ln>
            <a:noFill/>
          </a:ln>
        </p:spPr>
      </p:pic>
      <p:sp>
        <p:nvSpPr>
          <p:cNvPr id="479" name="Google Shape;479;p7"/>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0" name="Google Shape;480;p7"/>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What Else?</a:t>
            </a:r>
            <a:endParaRPr/>
          </a:p>
        </p:txBody>
      </p:sp>
      <p:sp>
        <p:nvSpPr>
          <p:cNvPr id="481" name="Google Shape;481;p7"/>
          <p:cNvSpPr/>
          <p:nvPr/>
        </p:nvSpPr>
        <p:spPr>
          <a:xfrm>
            <a:off x="5187338" y="749923"/>
            <a:ext cx="1748413" cy="1338597"/>
          </a:xfrm>
          <a:prstGeom prst="wedgeRectCallout">
            <a:avLst>
              <a:gd name="adj1" fmla="val 91922"/>
              <a:gd name="adj2" fmla="val 9845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With Great Power Comes Great Responsibility</a:t>
            </a:r>
            <a:endParaRPr/>
          </a:p>
        </p:txBody>
      </p:sp>
      <p:sp>
        <p:nvSpPr>
          <p:cNvPr id="482" name="Google Shape;482;p7"/>
          <p:cNvSpPr txBox="1"/>
          <p:nvPr/>
        </p:nvSpPr>
        <p:spPr>
          <a:xfrm>
            <a:off x="81151" y="1066800"/>
            <a:ext cx="457397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Programmers can</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Materially impact their computers by installing software to write code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Download source code that can compromise their machine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Install libraries or programs that may have adware, malware, viruses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Affect features at low level that can expose their computer to risks </a:t>
            </a:r>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1000"/>
                                        <p:tgtEl>
                                          <p:spTgt spid="4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Effect transition="in" filter="fade">
                                      <p:cBhvr>
                                        <p:cTn id="11" dur="500"/>
                                        <p:tgtEl>
                                          <p:spTgt spid="4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81"/>
                                        </p:tgtEl>
                                      </p:cBhvr>
                                    </p:animEffect>
                                    <p:set>
                                      <p:cBhvr>
                                        <p:cTn id="16" dur="1" fill="hold">
                                          <p:stCondLst>
                                            <p:cond delay="500"/>
                                          </p:stCondLst>
                                        </p:cTn>
                                        <p:tgtEl>
                                          <p:spTgt spid="481"/>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482"/>
                                        </p:tgtEl>
                                        <p:attrNameLst>
                                          <p:attrName>style.visibility</p:attrName>
                                        </p:attrNameLst>
                                      </p:cBhvr>
                                      <p:to>
                                        <p:strVal val="visible"/>
                                      </p:to>
                                    </p:set>
                                    <p:animEffect transition="in" filter="fade">
                                      <p:cBhvr>
                                        <p:cTn id="19" dur="500"/>
                                        <p:tgtEl>
                                          <p:spTgt spid="482"/>
                                        </p:tgtEl>
                                      </p:cBhvr>
                                    </p:animEffect>
                                  </p:childTnLst>
                                </p:cTn>
                              </p:par>
                            </p:childTnLst>
                          </p:cTn>
                        </p:par>
                        <p:par>
                          <p:cTn id="20" fill="hold">
                            <p:stCondLst>
                              <p:cond delay="500"/>
                            </p:stCondLst>
                            <p:childTnLst>
                              <p:par>
                                <p:cTn id="21" presetID="2" presetClass="exit" presetSubtype="1" fill="hold" nodeType="afterEffect">
                                  <p:stCondLst>
                                    <p:cond delay="0"/>
                                  </p:stCondLst>
                                  <p:childTnLst>
                                    <p:anim calcmode="lin" valueType="num">
                                      <p:cBhvr additive="base">
                                        <p:cTn id="22" dur="1000"/>
                                        <p:tgtEl>
                                          <p:spTgt spid="478"/>
                                        </p:tgtEl>
                                        <p:attrNameLst>
                                          <p:attrName>ppt_y</p:attrName>
                                        </p:attrNameLst>
                                      </p:cBhvr>
                                      <p:tavLst>
                                        <p:tav tm="0">
                                          <p:val>
                                            <p:strVal val="#ppt_y"/>
                                          </p:val>
                                        </p:tav>
                                        <p:tav tm="100000">
                                          <p:val>
                                            <p:strVal val="#ppt_y-1"/>
                                          </p:val>
                                        </p:tav>
                                      </p:tavLst>
                                    </p:anim>
                                    <p:set>
                                      <p:cBhvr>
                                        <p:cTn id="23" dur="1" fill="hold">
                                          <p:stCondLst>
                                            <p:cond delay="1000"/>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88" name="Google Shape;488;p8"/>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9" name="Google Shape;489;p8"/>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Programming Online Risks</a:t>
            </a:r>
            <a:endParaRPr/>
          </a:p>
        </p:txBody>
      </p:sp>
      <p:sp>
        <p:nvSpPr>
          <p:cNvPr id="490" name="Google Shape;490;p8"/>
          <p:cNvSpPr txBox="1"/>
          <p:nvPr/>
        </p:nvSpPr>
        <p:spPr>
          <a:xfrm>
            <a:off x="304284" y="1043133"/>
            <a:ext cx="426771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Programming may require you to</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Visit and post on forums and communities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Sign up for accounts that require payment for services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Register emails with personal information</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Research and encounter inappropriate content on YouTube etc</a:t>
            </a:r>
            <a:endParaRPr sz="1600">
              <a:solidFill>
                <a:schemeClr val="dk1"/>
              </a:solidFill>
              <a:latin typeface="Century Gothic"/>
              <a:ea typeface="Century Gothic"/>
              <a:cs typeface="Century Gothic"/>
              <a:sym typeface="Century Gothic"/>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91" name="Google Shape;491;p8" descr="Image result for programming power"/>
          <p:cNvPicPr preferRelativeResize="0"/>
          <p:nvPr/>
        </p:nvPicPr>
        <p:blipFill rotWithShape="1">
          <a:blip r:embed="rId3">
            <a:alphaModFix/>
          </a:blip>
          <a:srcRect/>
          <a:stretch/>
        </p:blipFill>
        <p:spPr>
          <a:xfrm>
            <a:off x="4492710" y="1043133"/>
            <a:ext cx="4503840" cy="2724097"/>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97" name="Google Shape;497;p9"/>
          <p:cNvSpPr txBox="1">
            <a:spLocks noGrp="1"/>
          </p:cNvSpPr>
          <p:nvPr>
            <p:ph type="body" idx="2"/>
          </p:nvPr>
        </p:nvSpPr>
        <p:spPr>
          <a:xfrm>
            <a:off x="58796" y="1035442"/>
            <a:ext cx="4870994" cy="372711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sz="1600" b="1" u="sng"/>
              <a:t>Rules for our Merit Badge Program</a:t>
            </a:r>
            <a:endParaRPr/>
          </a:p>
          <a:p>
            <a:pPr marL="342900" lvl="0" indent="-342900" algn="l" rtl="0">
              <a:spcBef>
                <a:spcPts val="320"/>
              </a:spcBef>
              <a:spcAft>
                <a:spcPts val="0"/>
              </a:spcAft>
              <a:buClr>
                <a:schemeClr val="dk1"/>
              </a:buClr>
              <a:buSzPts val="1600"/>
              <a:buFont typeface="Calibri"/>
              <a:buAutoNum type="arabicPeriod"/>
            </a:pPr>
            <a:r>
              <a:rPr lang="en-US" sz="1600"/>
              <a:t>Only use a computer approved by your parent/guardian &amp; counselor for this badge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All downloads of programs, code, and libraries should be approved by your parent/guardian &amp; counselor</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Only sites and sources approved by your counselor should be used for reference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You parent/guardian will need to approve and monitor online accounts </a:t>
            </a: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p:txBody>
      </p:sp>
      <p:sp>
        <p:nvSpPr>
          <p:cNvPr id="498" name="Google Shape;498;p9"/>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99" name="Google Shape;499;p9"/>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How we will stay safe</a:t>
            </a:r>
            <a:endParaRPr/>
          </a:p>
        </p:txBody>
      </p:sp>
      <p:pic>
        <p:nvPicPr>
          <p:cNvPr id="500" name="Google Shape;500;p9" descr="Image result for mountain road narrow"/>
          <p:cNvPicPr preferRelativeResize="0"/>
          <p:nvPr/>
        </p:nvPicPr>
        <p:blipFill rotWithShape="1">
          <a:blip r:embed="rId3">
            <a:alphaModFix/>
          </a:blip>
          <a:srcRect/>
          <a:stretch/>
        </p:blipFill>
        <p:spPr>
          <a:xfrm>
            <a:off x="4947934" y="597523"/>
            <a:ext cx="4070248" cy="2289515"/>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506" name="Google Shape;506;p10"/>
          <p:cNvPicPr preferRelativeResize="0">
            <a:picLocks noGrp="1"/>
          </p:cNvPicPr>
          <p:nvPr>
            <p:ph type="body" idx="2"/>
          </p:nvPr>
        </p:nvPicPr>
        <p:blipFill rotWithShape="1">
          <a:blip r:embed="rId3">
            <a:alphaModFix/>
          </a:blip>
          <a:srcRect/>
          <a:stretch/>
        </p:blipFill>
        <p:spPr>
          <a:xfrm>
            <a:off x="964416" y="942975"/>
            <a:ext cx="5724665" cy="3257550"/>
          </a:xfrm>
          <a:prstGeom prst="rect">
            <a:avLst/>
          </a:prstGeom>
          <a:noFill/>
          <a:ln>
            <a:noFill/>
          </a:ln>
        </p:spPr>
      </p:pic>
      <p:sp>
        <p:nvSpPr>
          <p:cNvPr id="507" name="Google Shape;507;p10"/>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Industry &amp; Languages</a:t>
            </a:r>
            <a:endParaRPr/>
          </a:p>
        </p:txBody>
      </p:sp>
      <p:sp>
        <p:nvSpPr>
          <p:cNvPr id="508" name="Google Shape;508;p10"/>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Where do we go next?</a:t>
            </a:r>
            <a:endParaRPr/>
          </a:p>
        </p:txBody>
      </p:sp>
      <p:sp>
        <p:nvSpPr>
          <p:cNvPr id="509" name="Google Shape;509;p10"/>
          <p:cNvSpPr txBox="1"/>
          <p:nvPr/>
        </p:nvSpPr>
        <p:spPr>
          <a:xfrm>
            <a:off x="2000250" y="5143500"/>
            <a:ext cx="514350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4"/>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5"/>
              </a:rPr>
              <a:t>CC BY-SA</a:t>
            </a:r>
            <a:endParaRPr sz="900">
              <a:solidFill>
                <a:schemeClr val="dk1"/>
              </a:solidFill>
              <a:latin typeface="Calibri"/>
              <a:ea typeface="Calibri"/>
              <a:cs typeface="Calibri"/>
              <a:sym typeface="Calibri"/>
            </a:endParaRPr>
          </a:p>
        </p:txBody>
      </p:sp>
      <p:pic>
        <p:nvPicPr>
          <p:cNvPr id="510" name="Google Shape;510;p10"/>
          <p:cNvPicPr preferRelativeResize="0"/>
          <p:nvPr/>
        </p:nvPicPr>
        <p:blipFill rotWithShape="1">
          <a:blip r:embed="rId6">
            <a:alphaModFix/>
          </a:blip>
          <a:srcRect/>
          <a:stretch/>
        </p:blipFill>
        <p:spPr>
          <a:xfrm>
            <a:off x="6689080" y="952897"/>
            <a:ext cx="2383669" cy="2645872"/>
          </a:xfrm>
          <a:prstGeom prst="rect">
            <a:avLst/>
          </a:prstGeom>
          <a:noFill/>
          <a:ln>
            <a:noFill/>
          </a:ln>
        </p:spPr>
      </p:pic>
      <p:sp>
        <p:nvSpPr>
          <p:cNvPr id="511" name="Google Shape;511;p10"/>
          <p:cNvSpPr txBox="1"/>
          <p:nvPr/>
        </p:nvSpPr>
        <p:spPr>
          <a:xfrm>
            <a:off x="8018980" y="124171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2" name="Google Shape;512;p10"/>
          <p:cNvSpPr txBox="1"/>
          <p:nvPr/>
        </p:nvSpPr>
        <p:spPr>
          <a:xfrm>
            <a:off x="7193426" y="146304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3" name="Google Shape;513;p10"/>
          <p:cNvSpPr txBox="1"/>
          <p:nvPr/>
        </p:nvSpPr>
        <p:spPr>
          <a:xfrm>
            <a:off x="8253573" y="2274975"/>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4" name="Google Shape;514;p10"/>
          <p:cNvSpPr txBox="1"/>
          <p:nvPr/>
        </p:nvSpPr>
        <p:spPr>
          <a:xfrm>
            <a:off x="7143750" y="2698938"/>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5" name="Google Shape;515;p10"/>
          <p:cNvSpPr txBox="1"/>
          <p:nvPr/>
        </p:nvSpPr>
        <p:spPr>
          <a:xfrm>
            <a:off x="7388616" y="227598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6" name="Google Shape;516;p10"/>
          <p:cNvSpPr txBox="1"/>
          <p:nvPr/>
        </p:nvSpPr>
        <p:spPr>
          <a:xfrm>
            <a:off x="8095823" y="1945501"/>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7" name="Google Shape;517;p10"/>
          <p:cNvSpPr txBox="1"/>
          <p:nvPr/>
        </p:nvSpPr>
        <p:spPr>
          <a:xfrm>
            <a:off x="8042743" y="298147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BC8CE-EDFE-44DC-B34C-51D5239ABD10}"/>
              </a:ext>
            </a:extLst>
          </p:cNvPr>
          <p:cNvSpPr>
            <a:spLocks noGrp="1"/>
          </p:cNvSpPr>
          <p:nvPr>
            <p:ph type="title"/>
          </p:nvPr>
        </p:nvSpPr>
        <p:spPr/>
        <p:txBody>
          <a:bodyPr/>
          <a:lstStyle/>
          <a:p>
            <a:r>
              <a:rPr lang="en-US" dirty="0"/>
              <a:t>Goals </a:t>
            </a:r>
          </a:p>
        </p:txBody>
      </p:sp>
      <p:sp>
        <p:nvSpPr>
          <p:cNvPr id="5" name="Text Placeholder 4">
            <a:extLst>
              <a:ext uri="{FF2B5EF4-FFF2-40B4-BE49-F238E27FC236}">
                <a16:creationId xmlns:a16="http://schemas.microsoft.com/office/drawing/2014/main" id="{388AF9A6-04B0-41C9-8153-0A24A00F9E31}"/>
              </a:ext>
            </a:extLst>
          </p:cNvPr>
          <p:cNvSpPr>
            <a:spLocks noGrp="1"/>
          </p:cNvSpPr>
          <p:nvPr>
            <p:ph type="body" idx="3"/>
          </p:nvPr>
        </p:nvSpPr>
        <p:spPr/>
        <p:txBody>
          <a:bodyPr/>
          <a:lstStyle/>
          <a:p>
            <a:r>
              <a:rPr lang="en-US" dirty="0"/>
              <a:t>Expose you to programming concepts and introduce you to coding</a:t>
            </a:r>
          </a:p>
        </p:txBody>
      </p:sp>
      <p:pic>
        <p:nvPicPr>
          <p:cNvPr id="1026" name="Picture 2" descr="Image result for learning to ride a bike holding seat">
            <a:extLst>
              <a:ext uri="{FF2B5EF4-FFF2-40B4-BE49-F238E27FC236}">
                <a16:creationId xmlns:a16="http://schemas.microsoft.com/office/drawing/2014/main" id="{D2EBB38E-2675-4DDF-9779-564260129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0" y="1044901"/>
            <a:ext cx="3090674" cy="3090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263D99E5-ACE4-4433-8C44-02CF35D8D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894"/>
          <a:stretch/>
        </p:blipFill>
        <p:spPr bwMode="auto">
          <a:xfrm>
            <a:off x="3417281" y="1044901"/>
            <a:ext cx="2691379" cy="3090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33A026-7A51-46B9-80BA-5BB3E96BDB8B}"/>
              </a:ext>
            </a:extLst>
          </p:cNvPr>
          <p:cNvSpPr txBox="1"/>
          <p:nvPr/>
        </p:nvSpPr>
        <p:spPr>
          <a:xfrm>
            <a:off x="-41579" y="4156132"/>
            <a:ext cx="3336131" cy="304800"/>
          </a:xfrm>
          <a:prstGeom prst="rect">
            <a:avLst/>
          </a:prstGeom>
          <a:noFill/>
        </p:spPr>
        <p:txBody>
          <a:bodyPr wrap="square" rtlCol="0">
            <a:spAutoFit/>
          </a:bodyPr>
          <a:lstStyle/>
          <a:p>
            <a:pPr algn="ctr"/>
            <a:r>
              <a:rPr lang="en-US" dirty="0"/>
              <a:t>Start you off safely</a:t>
            </a:r>
          </a:p>
        </p:txBody>
      </p:sp>
      <p:sp>
        <p:nvSpPr>
          <p:cNvPr id="16" name="TextBox 15">
            <a:extLst>
              <a:ext uri="{FF2B5EF4-FFF2-40B4-BE49-F238E27FC236}">
                <a16:creationId xmlns:a16="http://schemas.microsoft.com/office/drawing/2014/main" id="{2BDA5A30-6546-4FD2-BADA-466F90A8F95B}"/>
              </a:ext>
            </a:extLst>
          </p:cNvPr>
          <p:cNvSpPr txBox="1"/>
          <p:nvPr/>
        </p:nvSpPr>
        <p:spPr>
          <a:xfrm>
            <a:off x="3417281" y="4156132"/>
            <a:ext cx="2905125" cy="304800"/>
          </a:xfrm>
          <a:prstGeom prst="rect">
            <a:avLst/>
          </a:prstGeom>
          <a:noFill/>
        </p:spPr>
        <p:txBody>
          <a:bodyPr wrap="square" rtlCol="0">
            <a:spAutoFit/>
          </a:bodyPr>
          <a:lstStyle/>
          <a:p>
            <a:pPr algn="ctr"/>
            <a:r>
              <a:rPr lang="en-US" dirty="0"/>
              <a:t>Get you going on your own</a:t>
            </a:r>
          </a:p>
        </p:txBody>
      </p:sp>
      <p:pic>
        <p:nvPicPr>
          <p:cNvPr id="1034" name="Picture 10" descr="Related image">
            <a:extLst>
              <a:ext uri="{FF2B5EF4-FFF2-40B4-BE49-F238E27FC236}">
                <a16:creationId xmlns:a16="http://schemas.microsoft.com/office/drawing/2014/main" id="{A6DE54EF-7082-4B8C-8EFE-D76BBACE1A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61" r="20674"/>
          <a:stretch/>
        </p:blipFill>
        <p:spPr bwMode="auto">
          <a:xfrm>
            <a:off x="6326414" y="1044902"/>
            <a:ext cx="2617561" cy="30741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0E0C06-A021-40AB-A010-C160FBA58DBE}"/>
              </a:ext>
            </a:extLst>
          </p:cNvPr>
          <p:cNvSpPr txBox="1"/>
          <p:nvPr/>
        </p:nvSpPr>
        <p:spPr>
          <a:xfrm>
            <a:off x="6182631" y="4135575"/>
            <a:ext cx="2905125" cy="304800"/>
          </a:xfrm>
          <a:prstGeom prst="rect">
            <a:avLst/>
          </a:prstGeom>
          <a:noFill/>
        </p:spPr>
        <p:txBody>
          <a:bodyPr wrap="square" rtlCol="0">
            <a:spAutoFit/>
          </a:bodyPr>
          <a:lstStyle/>
          <a:p>
            <a:pPr algn="ctr"/>
            <a:r>
              <a:rPr lang="en-US" dirty="0"/>
              <a:t>Not this!</a:t>
            </a:r>
          </a:p>
        </p:txBody>
      </p:sp>
    </p:spTree>
    <p:extLst>
      <p:ext uri="{BB962C8B-B14F-4D97-AF65-F5344CB8AC3E}">
        <p14:creationId xmlns:p14="http://schemas.microsoft.com/office/powerpoint/2010/main" val="142936463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81150" y="1066800"/>
            <a:ext cx="5305238" cy="3257550"/>
          </a:xfrm>
        </p:spPr>
        <p:txBody>
          <a:bodyPr/>
          <a:lstStyle/>
          <a:p>
            <a:r>
              <a:rPr lang="en-US" dirty="0"/>
              <a:t>Currently Director of Enterprise Architecture for the J.M. Smucker Co</a:t>
            </a:r>
          </a:p>
          <a:p>
            <a:endParaRPr lang="en-US" dirty="0"/>
          </a:p>
          <a:p>
            <a:r>
              <a:rPr lang="en-US" dirty="0"/>
              <a:t>Had my own consulting business for 17 years</a:t>
            </a:r>
          </a:p>
          <a:p>
            <a:endParaRPr lang="en-US" dirty="0"/>
          </a:p>
          <a:p>
            <a:r>
              <a:rPr lang="en-US" dirty="0"/>
              <a:t>Starting programming at age 11</a:t>
            </a:r>
          </a:p>
          <a:p>
            <a:endParaRPr lang="en-US" dirty="0"/>
          </a:p>
          <a:p>
            <a:r>
              <a:rPr lang="en-US" dirty="0"/>
              <a:t>Have programmed in over 60 languages and still learning new ones!</a:t>
            </a:r>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About Me</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endParaRPr lang="en-US" dirty="0"/>
          </a:p>
        </p:txBody>
      </p:sp>
      <p:sp>
        <p:nvSpPr>
          <p:cNvPr id="15" name="Rectangle 14">
            <a:extLst>
              <a:ext uri="{FF2B5EF4-FFF2-40B4-BE49-F238E27FC236}">
                <a16:creationId xmlns:a16="http://schemas.microsoft.com/office/drawing/2014/main" id="{C50598AE-691E-49CB-8084-FF470DE195A3}"/>
              </a:ext>
            </a:extLst>
          </p:cNvPr>
          <p:cNvSpPr/>
          <p:nvPr/>
        </p:nvSpPr>
        <p:spPr>
          <a:xfrm>
            <a:off x="5279231" y="-143435"/>
            <a:ext cx="3738951" cy="1758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Image result for jmsmucker">
            <a:extLst>
              <a:ext uri="{FF2B5EF4-FFF2-40B4-BE49-F238E27FC236}">
                <a16:creationId xmlns:a16="http://schemas.microsoft.com/office/drawing/2014/main" id="{85CA4168-00E5-4915-B79B-74906019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231" y="178306"/>
            <a:ext cx="3495675" cy="1304925"/>
          </a:xfrm>
          <a:prstGeom prst="rect">
            <a:avLst/>
          </a:prstGeom>
          <a:solidFill>
            <a:schemeClr val="bg1"/>
          </a:solidFill>
        </p:spPr>
      </p:pic>
      <p:pic>
        <p:nvPicPr>
          <p:cNvPr id="1026" name="Picture 2" descr="Image result for learning programming">
            <a:extLst>
              <a:ext uri="{FF2B5EF4-FFF2-40B4-BE49-F238E27FC236}">
                <a16:creationId xmlns:a16="http://schemas.microsoft.com/office/drawing/2014/main" id="{A580628A-D5C8-412D-A7F8-252EF506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361" y="1915071"/>
            <a:ext cx="3681413" cy="187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944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About Me</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endParaRPr lang="en-US" dirty="0"/>
          </a:p>
        </p:txBody>
      </p:sp>
      <p:graphicFrame>
        <p:nvGraphicFramePr>
          <p:cNvPr id="12" name="Table 11">
            <a:extLst>
              <a:ext uri="{FF2B5EF4-FFF2-40B4-BE49-F238E27FC236}">
                <a16:creationId xmlns:a16="http://schemas.microsoft.com/office/drawing/2014/main" id="{6B30E4CB-FB0A-4D4F-A5F1-0B0ED476E24E}"/>
              </a:ext>
            </a:extLst>
          </p:cNvPr>
          <p:cNvGraphicFramePr>
            <a:graphicFrameLocks noGrp="1"/>
          </p:cNvGraphicFramePr>
          <p:nvPr>
            <p:extLst>
              <p:ext uri="{D42A27DB-BD31-4B8C-83A1-F6EECF244321}">
                <p14:modId xmlns:p14="http://schemas.microsoft.com/office/powerpoint/2010/main" val="244737999"/>
              </p:ext>
            </p:extLst>
          </p:nvPr>
        </p:nvGraphicFramePr>
        <p:xfrm>
          <a:off x="365338" y="1008739"/>
          <a:ext cx="8413324" cy="3326339"/>
        </p:xfrm>
        <a:graphic>
          <a:graphicData uri="http://schemas.openxmlformats.org/drawingml/2006/table">
            <a:tbl>
              <a:tblPr firstRow="1" bandRow="1"/>
              <a:tblGrid>
                <a:gridCol w="1577981">
                  <a:extLst>
                    <a:ext uri="{9D8B030D-6E8A-4147-A177-3AD203B41FA5}">
                      <a16:colId xmlns:a16="http://schemas.microsoft.com/office/drawing/2014/main" val="20000"/>
                    </a:ext>
                  </a:extLst>
                </a:gridCol>
                <a:gridCol w="1086845">
                  <a:extLst>
                    <a:ext uri="{9D8B030D-6E8A-4147-A177-3AD203B41FA5}">
                      <a16:colId xmlns:a16="http://schemas.microsoft.com/office/drawing/2014/main" val="20001"/>
                    </a:ext>
                  </a:extLst>
                </a:gridCol>
                <a:gridCol w="1332413">
                  <a:extLst>
                    <a:ext uri="{9D8B030D-6E8A-4147-A177-3AD203B41FA5}">
                      <a16:colId xmlns:a16="http://schemas.microsoft.com/office/drawing/2014/main" val="20002"/>
                    </a:ext>
                  </a:extLst>
                </a:gridCol>
                <a:gridCol w="1332413">
                  <a:extLst>
                    <a:ext uri="{9D8B030D-6E8A-4147-A177-3AD203B41FA5}">
                      <a16:colId xmlns:a16="http://schemas.microsoft.com/office/drawing/2014/main" val="20003"/>
                    </a:ext>
                  </a:extLst>
                </a:gridCol>
                <a:gridCol w="1332413">
                  <a:extLst>
                    <a:ext uri="{9D8B030D-6E8A-4147-A177-3AD203B41FA5}">
                      <a16:colId xmlns:a16="http://schemas.microsoft.com/office/drawing/2014/main" val="20004"/>
                    </a:ext>
                  </a:extLst>
                </a:gridCol>
                <a:gridCol w="1751259">
                  <a:extLst>
                    <a:ext uri="{9D8B030D-6E8A-4147-A177-3AD203B41FA5}">
                      <a16:colId xmlns:a16="http://schemas.microsoft.com/office/drawing/2014/main" val="20005"/>
                    </a:ext>
                  </a:extLst>
                </a:gridCol>
              </a:tblGrid>
              <a:tr h="517830">
                <a:tc gridSpan="6">
                  <a:txBody>
                    <a:bodyPr/>
                    <a:lstStyle>
                      <a:lvl1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tx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100" b="0" i="0" u="none" strike="noStrike" kern="1200" dirty="0">
                          <a:solidFill>
                            <a:srgbClr val="000000"/>
                          </a:solidFill>
                          <a:effectLst/>
                          <a:latin typeface="Arial" panose="020B0604020202020204" pitchFamily="34" charset="0"/>
                          <a:ea typeface="+mn-ea"/>
                          <a:cs typeface="Arial" panose="020B0604020202020204" pitchFamily="34" charset="0"/>
                        </a:rPr>
                        <a:t>A few of the programming languages that I have used</a:t>
                      </a:r>
                    </a:p>
                  </a:txBody>
                  <a:tcPr marL="7144" marR="7144" marT="7144"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anchor="ctr"/>
                </a:tc>
                <a:tc hMerge="1">
                  <a:txBody>
                    <a:bodyPr/>
                    <a:lstStyle/>
                    <a:p>
                      <a:pPr marL="0" algn="ctr" defTabSz="914400" rtl="0" eaLnBrk="1" fontAlgn="b" latinLnBrk="0" hangingPunct="1"/>
                      <a:endParaRPr lang="en-US"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tc hMerge="1">
                  <a:txBody>
                    <a:bodyPr/>
                    <a:lstStyle/>
                    <a:p>
                      <a:pPr marL="0" algn="ctr" defTabSz="914400" rtl="0" eaLnBrk="1" fontAlgn="b" latinLnBrk="0" hangingPunct="1"/>
                      <a:endParaRPr lang="en-US"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tc hMerge="1">
                  <a:txBody>
                    <a:bodyPr/>
                    <a:lstStyle/>
                    <a:p>
                      <a:pPr marL="0" algn="ctr" defTabSz="914400" rtl="0" eaLnBrk="1" fontAlgn="b" latinLnBrk="0" hangingPunct="1"/>
                      <a:endParaRPr lang="en-US"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tc hMerge="1">
                  <a:txBody>
                    <a:bodyPr/>
                    <a:lstStyle/>
                    <a:p>
                      <a:pPr marL="0" algn="ctr" defTabSz="914400" rtl="0" eaLnBrk="1" fontAlgn="b" latinLnBrk="0" hangingPunct="1"/>
                      <a:endParaRPr lang="en-US" sz="14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9525" marR="9525" marT="9525" marB="0" anchor="ctr"/>
                </a:tc>
                <a:extLst>
                  <a:ext uri="{0D108BD9-81ED-4DB2-BD59-A6C34878D82A}">
                    <a16:rowId xmlns:a16="http://schemas.microsoft.com/office/drawing/2014/main" val="10000"/>
                  </a:ext>
                </a:extLst>
              </a:tr>
              <a:tr h="213982">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ADF</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BPEL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68580" marR="68580" marT="34290" marB="3429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Fortran</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Machine Code</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err="1">
                          <a:effectLst/>
                        </a:rPr>
                        <a:t>Powerbuilder</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T-SQL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0001"/>
                  </a:ext>
                </a:extLst>
              </a:tr>
              <a:tr h="24361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ActionScript</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FoxPro</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MFC</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Powershell</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Unity</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Active Server Pages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Groovy</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Objective C</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Prime Basic</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VBA</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0003"/>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Advanced Revelation</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HTML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Oracle Forms</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Pro*C</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VBScript</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Assembly Language</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Clipper</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Inform</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Oracle Reports</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Prolog</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Visual Basic</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0005"/>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err="1">
                          <a:effectLst/>
                        </a:rPr>
                        <a:t>Awk</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CSH</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Java</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Oracle Workflow</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Python</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Visual C</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Bash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CURL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JavaScript</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Pascal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Qbasic</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XML</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0007"/>
                  </a:ext>
                </a:extLst>
              </a:tr>
              <a:tr h="270923">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Basic</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Dbase</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JSP</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Perl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REXX</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XML Publisher</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42597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Batch</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Delphi</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KSH</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PHP</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Scratch</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a:effectLst/>
                        </a:rPr>
                        <a:t>XPATH</a:t>
                      </a:r>
                      <a:endParaRPr lang="en-US" sz="1200" b="0" i="0" u="none" strike="noStrike" kern="120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0009"/>
                  </a:ext>
                </a:extLst>
              </a:tr>
              <a:tr h="261918">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fontAlgn="b"/>
                      <a:r>
                        <a:rPr lang="en-US" sz="1200" u="none" strike="noStrike" dirty="0">
                          <a:effectLst/>
                        </a:rPr>
                        <a:t>BI Publisher</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ESQL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LISP</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PL/SQL</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SED</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marL="0" algn="ctr" defTabSz="914400" rtl="0" eaLnBrk="1" fontAlgn="b" latinLnBrk="0" hangingPunct="1"/>
                      <a:r>
                        <a:rPr lang="en-US" sz="1200" u="none" strike="noStrike" kern="1200" dirty="0">
                          <a:effectLst/>
                        </a:rPr>
                        <a:t>XQUERY</a:t>
                      </a:r>
                      <a:endParaRPr lang="en-US" sz="1200" b="0" i="0" u="none" strike="noStrike" kern="1200" dirty="0">
                        <a:solidFill>
                          <a:srgbClr val="000000"/>
                        </a:solidFill>
                        <a:effectLst/>
                        <a:latin typeface="Arial" panose="020B0604020202020204" pitchFamily="34" charset="0"/>
                        <a:ea typeface="+mn-ea"/>
                        <a:cs typeface="Arial" panose="020B0604020202020204" pitchFamily="34" charset="0"/>
                      </a:endParaRPr>
                    </a:p>
                  </a:txBody>
                  <a:tcPr marL="7144" marR="7144" marT="7144" marB="0" anchor="ctr">
                    <a:lnL>
                      <a:noFill/>
                    </a:lnL>
                    <a:lnR>
                      <a:noFill/>
                    </a:lnR>
                    <a:lnT>
                      <a:noFill/>
                    </a:lnT>
                    <a:lnB w="12700" cmpd="sng">
                      <a:solidFill>
                        <a:srgbClr val="4472C4"/>
                      </a:solid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00762144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ommodore 64">
            <a:extLst>
              <a:ext uri="{FF2B5EF4-FFF2-40B4-BE49-F238E27FC236}">
                <a16:creationId xmlns:a16="http://schemas.microsoft.com/office/drawing/2014/main" id="{D5F0FFBD-D203-4442-A8DE-00A0594764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37" r="9383"/>
          <a:stretch/>
        </p:blipFill>
        <p:spPr bwMode="auto">
          <a:xfrm>
            <a:off x="4914900" y="809240"/>
            <a:ext cx="4229100" cy="292344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81150" y="1023912"/>
            <a:ext cx="5040919" cy="3257550"/>
          </a:xfrm>
        </p:spPr>
        <p:txBody>
          <a:bodyPr/>
          <a:lstStyle/>
          <a:p>
            <a:r>
              <a:rPr lang="en-US" dirty="0"/>
              <a:t>It was 1980, I was 11 and wanted to buy an Atari 5200 to play games</a:t>
            </a:r>
          </a:p>
          <a:p>
            <a:pPr marL="114300" indent="0">
              <a:buNone/>
            </a:pPr>
            <a:endParaRPr lang="en-US" dirty="0"/>
          </a:p>
          <a:p>
            <a:r>
              <a:rPr lang="en-US" dirty="0"/>
              <a:t>My oldest brother wanted to buy a computer instead???!</a:t>
            </a:r>
          </a:p>
          <a:p>
            <a:endParaRPr lang="en-US" dirty="0"/>
          </a:p>
          <a:p>
            <a:r>
              <a:rPr lang="en-US" dirty="0"/>
              <a:t>The salesperson came over and showed us a Commodore 64 which could play games and write code</a:t>
            </a:r>
          </a:p>
          <a:p>
            <a:endParaRPr lang="en-US" dirty="0"/>
          </a:p>
          <a:p>
            <a:r>
              <a:rPr lang="en-US" dirty="0"/>
              <a:t>He wrote the following and I was hooked.  I could write my own games!</a:t>
            </a:r>
          </a:p>
          <a:p>
            <a:pPr marL="114300" indent="0">
              <a:buNone/>
            </a:pPr>
            <a:endParaRPr lang="en-US" dirty="0"/>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1</a:t>
            </a:r>
            <a:r>
              <a:rPr lang="en-US" baseline="30000" dirty="0"/>
              <a:t>st</a:t>
            </a:r>
            <a:r>
              <a:rPr lang="en-US" dirty="0"/>
              <a:t> Program</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r>
              <a:rPr lang="en-US" dirty="0"/>
              <a:t>Picture the scene</a:t>
            </a:r>
          </a:p>
        </p:txBody>
      </p:sp>
      <p:pic>
        <p:nvPicPr>
          <p:cNvPr id="6" name="Screen Recording 5">
            <a:hlinkClick r:id="" action="ppaction://media"/>
            <a:extLst>
              <a:ext uri="{FF2B5EF4-FFF2-40B4-BE49-F238E27FC236}">
                <a16:creationId xmlns:a16="http://schemas.microsoft.com/office/drawing/2014/main" id="{3E99CE1C-4E52-4AFA-AF99-3F271BC80E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6088" y="530079"/>
            <a:ext cx="4376662" cy="3277540"/>
          </a:xfrm>
          <a:prstGeom prst="rect">
            <a:avLst/>
          </a:prstGeom>
        </p:spPr>
      </p:pic>
    </p:spTree>
    <p:extLst>
      <p:ext uri="{BB962C8B-B14F-4D97-AF65-F5344CB8AC3E}">
        <p14:creationId xmlns:p14="http://schemas.microsoft.com/office/powerpoint/2010/main" val="5607538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185738" y="942975"/>
            <a:ext cx="4664869" cy="3257550"/>
          </a:xfrm>
        </p:spPr>
        <p:txBody>
          <a:bodyPr/>
          <a:lstStyle/>
          <a:p>
            <a:pPr marL="114300" indent="0">
              <a:buNone/>
            </a:pPr>
            <a:endParaRPr lang="en-US" dirty="0"/>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Let’s try it!</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r>
              <a:rPr lang="en-US" dirty="0"/>
              <a:t>Vice 64 Emulator</a:t>
            </a:r>
          </a:p>
        </p:txBody>
      </p:sp>
      <p:pic>
        <p:nvPicPr>
          <p:cNvPr id="10" name="Picture 9">
            <a:extLst>
              <a:ext uri="{FF2B5EF4-FFF2-40B4-BE49-F238E27FC236}">
                <a16:creationId xmlns:a16="http://schemas.microsoft.com/office/drawing/2014/main" id="{1BFD9A35-15A9-4FA1-A362-6BC9F08CF176}"/>
              </a:ext>
            </a:extLst>
          </p:cNvPr>
          <p:cNvPicPr>
            <a:picLocks noChangeAspect="1"/>
          </p:cNvPicPr>
          <p:nvPr/>
        </p:nvPicPr>
        <p:blipFill>
          <a:blip r:embed="rId2"/>
          <a:stretch>
            <a:fillRect/>
          </a:stretch>
        </p:blipFill>
        <p:spPr>
          <a:xfrm>
            <a:off x="4819045" y="1074141"/>
            <a:ext cx="4253705" cy="2861483"/>
          </a:xfrm>
          <a:prstGeom prst="rect">
            <a:avLst/>
          </a:prstGeom>
        </p:spPr>
      </p:pic>
      <p:pic>
        <p:nvPicPr>
          <p:cNvPr id="11" name="Picture 10">
            <a:extLst>
              <a:ext uri="{FF2B5EF4-FFF2-40B4-BE49-F238E27FC236}">
                <a16:creationId xmlns:a16="http://schemas.microsoft.com/office/drawing/2014/main" id="{BA9861CF-DA15-4C81-9521-32852369F125}"/>
              </a:ext>
            </a:extLst>
          </p:cNvPr>
          <p:cNvPicPr>
            <a:picLocks noChangeAspect="1"/>
          </p:cNvPicPr>
          <p:nvPr/>
        </p:nvPicPr>
        <p:blipFill>
          <a:blip r:embed="rId3"/>
          <a:stretch>
            <a:fillRect/>
          </a:stretch>
        </p:blipFill>
        <p:spPr>
          <a:xfrm>
            <a:off x="125818" y="1065099"/>
            <a:ext cx="4253705" cy="2917143"/>
          </a:xfrm>
          <a:prstGeom prst="rect">
            <a:avLst/>
          </a:prstGeom>
        </p:spPr>
      </p:pic>
    </p:spTree>
    <p:extLst>
      <p:ext uri="{BB962C8B-B14F-4D97-AF65-F5344CB8AC3E}">
        <p14:creationId xmlns:p14="http://schemas.microsoft.com/office/powerpoint/2010/main" val="112750561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Requirement #1 - Safety</a:t>
            </a:r>
            <a:endParaRPr/>
          </a:p>
        </p:txBody>
      </p:sp>
      <p:grpSp>
        <p:nvGrpSpPr>
          <p:cNvPr id="428" name="Google Shape;428;p2"/>
          <p:cNvGrpSpPr/>
          <p:nvPr/>
        </p:nvGrpSpPr>
        <p:grpSpPr>
          <a:xfrm>
            <a:off x="84826" y="1005723"/>
            <a:ext cx="8983873" cy="3379704"/>
            <a:chOff x="3863" y="-61077"/>
            <a:chExt cx="8983873" cy="3379704"/>
          </a:xfrm>
        </p:grpSpPr>
        <p:sp>
          <p:nvSpPr>
            <p:cNvPr id="429" name="Google Shape;429;p2"/>
            <p:cNvSpPr/>
            <p:nvPr/>
          </p:nvSpPr>
          <p:spPr>
            <a:xfrm>
              <a:off x="3863" y="52751"/>
              <a:ext cx="4425553" cy="325755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txBox="1"/>
            <p:nvPr/>
          </p:nvSpPr>
          <p:spPr>
            <a:xfrm>
              <a:off x="3863" y="1355771"/>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Physical</a:t>
              </a:r>
              <a:endParaRPr/>
            </a:p>
          </p:txBody>
        </p:sp>
        <p:sp>
          <p:nvSpPr>
            <p:cNvPr id="431" name="Google Shape;431;p2"/>
            <p:cNvSpPr/>
            <p:nvPr/>
          </p:nvSpPr>
          <p:spPr>
            <a:xfrm>
              <a:off x="1408789" y="-52751"/>
              <a:ext cx="1615701" cy="1686678"/>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562183" y="61077"/>
              <a:ext cx="4425553" cy="3257550"/>
            </a:xfrm>
            <a:prstGeom prst="roundRect">
              <a:avLst>
                <a:gd name="adj" fmla="val 10000"/>
              </a:avLst>
            </a:prstGeom>
            <a:solidFill>
              <a:srgbClr val="0000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txBox="1"/>
            <p:nvPr/>
          </p:nvSpPr>
          <p:spPr>
            <a:xfrm>
              <a:off x="4562183" y="1364097"/>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Online</a:t>
              </a:r>
              <a:endParaRPr/>
            </a:p>
          </p:txBody>
        </p:sp>
        <p:sp>
          <p:nvSpPr>
            <p:cNvPr id="434" name="Google Shape;434;p2"/>
            <p:cNvSpPr/>
            <p:nvPr/>
          </p:nvSpPr>
          <p:spPr>
            <a:xfrm>
              <a:off x="5867777" y="-61077"/>
              <a:ext cx="1814365" cy="1719980"/>
            </a:xfrm>
            <a:prstGeom prst="ellipse">
              <a:avLst/>
            </a:prstGeom>
            <a:blipFill rotWithShape="1">
              <a:blip r:embed="rId4">
                <a:alphaModFix/>
              </a:blip>
              <a:stretch>
                <a:fillRect l="-13997" r="-13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34786" y="2626586"/>
              <a:ext cx="2312430" cy="488632"/>
            </a:xfrm>
            <a:prstGeom prst="leftRightArrow">
              <a:avLst>
                <a:gd name="adj1" fmla="val 50000"/>
                <a:gd name="adj2" fmla="val 50000"/>
              </a:avLst>
            </a:prstGeom>
            <a:solidFill>
              <a:srgbClr val="D1CB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41" name="Google Shape;441;p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42" name="Google Shape;442;p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43" name="Google Shape;443;p3"/>
          <p:cNvPicPr preferRelativeResize="0"/>
          <p:nvPr/>
        </p:nvPicPr>
        <p:blipFill rotWithShape="1">
          <a:blip r:embed="rId3">
            <a:alphaModFix/>
          </a:blip>
          <a:srcRect/>
          <a:stretch/>
        </p:blipFill>
        <p:spPr>
          <a:xfrm>
            <a:off x="71250" y="1066800"/>
            <a:ext cx="3806801" cy="3560206"/>
          </a:xfrm>
          <a:prstGeom prst="rect">
            <a:avLst/>
          </a:prstGeom>
          <a:noFill/>
          <a:ln>
            <a:noFill/>
          </a:ln>
        </p:spPr>
      </p:pic>
      <p:sp>
        <p:nvSpPr>
          <p:cNvPr id="444" name="Google Shape;444;p3"/>
          <p:cNvSpPr txBox="1"/>
          <p:nvPr/>
        </p:nvSpPr>
        <p:spPr>
          <a:xfrm>
            <a:off x="4129837" y="1066800"/>
            <a:ext cx="4942913"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chemeClr val="dk1"/>
                </a:solidFill>
                <a:latin typeface="Century Gothic"/>
                <a:ea typeface="Century Gothic"/>
                <a:cs typeface="Century Gothic"/>
                <a:sym typeface="Century Gothic"/>
              </a:rPr>
              <a:t>Programming can be harmful if</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 are not seated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monitor is not at the right viewing angle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elbows are not at 90 degrees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Head positioned correctly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Area is not well lit</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Electrical cords neat and grounded </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51" name="Google Shape;451;p4"/>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52" name="Google Shape;452;p4"/>
          <p:cNvSpPr txBox="1"/>
          <p:nvPr/>
        </p:nvSpPr>
        <p:spPr>
          <a:xfrm>
            <a:off x="4119937" y="1066800"/>
            <a:ext cx="4942913"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Repetitive Stress Injuries</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Caused by stress on your joints from muscles and tendons.  Very painful!</a:t>
            </a:r>
            <a:endParaRPr/>
          </a:p>
          <a:p>
            <a:pPr marL="0" marR="0" lvl="0" indent="0" algn="l" rtl="0">
              <a:spcBef>
                <a:spcPts val="0"/>
              </a:spcBef>
              <a:spcAft>
                <a:spcPts val="0"/>
              </a:spcAft>
              <a:buNone/>
            </a:pPr>
            <a:endParaRPr sz="16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600" b="1">
                <a:solidFill>
                  <a:schemeClr val="dk1"/>
                </a:solidFill>
                <a:latin typeface="Century Gothic"/>
                <a:ea typeface="Century Gothic"/>
                <a:cs typeface="Century Gothic"/>
                <a:sym typeface="Century Gothic"/>
              </a:rPr>
              <a:t>Types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Carpel Tunnel - Wrist </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Cervical Radiculopathy - Neck</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Epicondylitis - Elbow</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Reflex Sympathetic Dystrophy - Hands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Tendonitis = Elbows, Wrists</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53" name="Google Shape;453;p4" descr="Image result for repetitive stress injury"/>
          <p:cNvPicPr preferRelativeResize="0">
            <a:picLocks noGrp="1"/>
          </p:cNvPicPr>
          <p:nvPr>
            <p:ph type="body" idx="2"/>
          </p:nvPr>
        </p:nvPicPr>
        <p:blipFill rotWithShape="1">
          <a:blip r:embed="rId5">
            <a:alphaModFix/>
          </a:blip>
          <a:srcRect/>
          <a:stretch/>
        </p:blipFill>
        <p:spPr>
          <a:xfrm>
            <a:off x="306783" y="1144177"/>
            <a:ext cx="3135060" cy="3135060"/>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1_Blank">
  <a:themeElements>
    <a:clrScheme name="Saturated Gingham">
      <a:dk1>
        <a:srgbClr val="000000"/>
      </a:dk1>
      <a:lt1>
        <a:srgbClr val="FFFFFF"/>
      </a:lt1>
      <a:dk2>
        <a:srgbClr val="7F7F7F"/>
      </a:dk2>
      <a:lt2>
        <a:srgbClr val="EEECE1"/>
      </a:lt2>
      <a:accent1>
        <a:srgbClr val="AC1723"/>
      </a:accent1>
      <a:accent2>
        <a:srgbClr val="D0571C"/>
      </a:accent2>
      <a:accent3>
        <a:srgbClr val="743301"/>
      </a:accent3>
      <a:accent4>
        <a:srgbClr val="6D9045"/>
      </a:accent4>
      <a:accent5>
        <a:srgbClr val="602C5D"/>
      </a:accent5>
      <a:accent6>
        <a:srgbClr val="16A29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Gingham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701</Words>
  <Application>Microsoft Office PowerPoint</Application>
  <PresentationFormat>On-screen Show (16:9)</PresentationFormat>
  <Paragraphs>179</Paragraphs>
  <Slides>15</Slides>
  <Notes>10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vt:i4>
      </vt:variant>
    </vt:vector>
  </HeadingPairs>
  <TitlesOfParts>
    <vt:vector size="24" baseType="lpstr">
      <vt:lpstr>Arial Black</vt:lpstr>
      <vt:lpstr>Century Gothic</vt:lpstr>
      <vt:lpstr>Arial</vt:lpstr>
      <vt:lpstr>Arial Narrow</vt:lpstr>
      <vt:lpstr>Calibri</vt:lpstr>
      <vt:lpstr>Century</vt:lpstr>
      <vt:lpstr>1_Blank</vt:lpstr>
      <vt:lpstr>Custom Design</vt:lpstr>
      <vt:lpstr>3_Gingham Theme</vt:lpstr>
      <vt:lpstr>PowerPoint Presentation</vt:lpstr>
      <vt:lpstr>Goals </vt:lpstr>
      <vt:lpstr>About Me</vt:lpstr>
      <vt:lpstr>About Me</vt:lpstr>
      <vt:lpstr>1st Program</vt:lpstr>
      <vt:lpstr>Let’s try it!</vt:lpstr>
      <vt:lpstr>Requirement #1 - Safety</vt:lpstr>
      <vt:lpstr>Physical Safety</vt:lpstr>
      <vt:lpstr>Physical Safety</vt:lpstr>
      <vt:lpstr>Physical Safety</vt:lpstr>
      <vt:lpstr>Cyber Safety</vt:lpstr>
      <vt:lpstr>Cyber Safety</vt:lpstr>
      <vt:lpstr>Cyber Safety</vt:lpstr>
      <vt:lpstr>Cyber Safety</vt:lpstr>
      <vt:lpstr>Industry &amp;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Brown</dc:creator>
  <cp:lastModifiedBy>Angle, Brett</cp:lastModifiedBy>
  <cp:revision>14</cp:revision>
  <dcterms:modified xsi:type="dcterms:W3CDTF">2019-10-07T05:43:40Z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0x010100255B2B9E69E5A3439BFA7D1913FFF758</vt:lpwstr>
  </property>
  <property fmtid="{D5CDD505-2E9C-101B-9397-08002B2CF9AE}" pid="3" name="TaxKeyword">
    <vt:lpwstr/>
  </property>
  <property fmtid="{D5CDD505-2E9C-101B-9397-08002B2CF9AE}" pid="4" name="_dlc_DocIdItemGuid">
    <vt:lpwstr>7d062aaa-aebf-4f6b-9fc9-7828ef8d59a9</vt:lpwstr>
  </property>
  <property fmtid="{D5CDD505-2E9C-101B-9397-08002B2CF9AE}" pid="5" name="AuthorIds_UIVersion_1024">
    <vt:lpwstr>19479</vt:lpwstr>
  </property>
</Properties>
</file>